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684F9-9317-4419-8362-7AC95EC9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B3129-4462-493C-B9BD-2B712854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4893F-B52B-43EF-8EFF-50ECA962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BE677-FF65-4CC0-B94C-513294F58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93F63-0DB0-4B9B-86A7-19FAF792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C6428-9304-41BC-8C02-EE51D1B5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B0348-F031-4568-B63D-F8EEB5C61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D4954-63E5-474C-A226-4E428595C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84BD8-B80A-4B85-9BC5-61C28DC4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003E5-EC50-4EE7-8854-19AB198DE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E5AB1-10CE-4B62-8482-391AF2D6D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4504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学生社团活动策划方案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活动预算与费用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社团文化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学生社团是校园文化的重要组成部分，通过举办活动可以展示社团特色，促进社团成员之间的交流与合作。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学生渴望丰富多彩的校园生活，社团活动可以提供多样化的体验和学习的机会。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学校鼓励学生社团自主举办活动，以培养学生的组织能力和团队合作精神。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通过举办有特色、有吸引力的活动，提高社团在校园中的知名度和影响力。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提升社团影响力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促进成员交流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为社团成员提供一个展示自我、交流学习的平台，增进彼此之间的了解和友谊。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通过活动的策划、组织和实施，锻炼学生的组织能力、沟通能力和团队协作能力。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社团活动是校园文化生活的重要组成部分，可以为校园增添活力和色彩。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丰富校园文化生活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社团活动可以为学生提供更多的学习机会和体验，帮助学生拓展视野、增长见识。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拓展学生视野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通过参与社团活动，学生可以提升自己的领导力、创新力、沟通力等综合素质，为未来的职业发展打下基础。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学术科技类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文化艺术类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体育健身类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如科技展览、学术讲座等，旨在拓宽学生视野，提高学术素养。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如文艺演出、书法绘画展等，展示学生才艺，丰富校园文化生活。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如运动会、球类比赛等，增强学生体质，培养团队协作精神。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如志愿服务、社会调查等，锻炼学生实践能力，培养社会责任感。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利用网络平台进行直播、录播或互动交流，方便学生参与。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在校园或指定场地举办现场活动，增强学生之间的实际交流。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部分环节线上进行，部分环节线下进行，充分利用各种资源。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2" b="145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活动特色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鼓励学生提出新颖的活动创意和方案，培养创新思维。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设置互动环节，如问答、投票等，提高学生参与度和活动趣味性。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将教育元素融入活动中，使学生在参与过程中获得成长和启示。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设计多样化的活动内容和形式，满足不同学生的兴趣和需求。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确定活动主题和目标后，进行活动策划、资源准备和宣传推广等工作，预计需要2-3周时间。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根据学校安排和社团成员的时间表，选择一个周末或节假日进行活动，预计活动时长为半天或一天。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活动进行时间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如学校礼堂、体育馆、图书馆等，便于社团成员参加，且符合活动主题和氛围。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如公园、博物馆、艺术馆等，可丰富活动内容，增加趣味性和互动性。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校外场地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校内场地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活动人员分工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明确活动策划、执行、宣传、后勤等各个岗位的职责和人员安排，确保活动的顺利进行。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包括活动开场、主题演讲、互动环节、闭幕式等，确保活动有序进行。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活动物资准备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提前准备活动所需的宣传资料、道具、礼品等物资，确保活动的顺利进行。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在学校公共场所（如食堂、教学楼、图书馆等）张贴活动海报、传单等宣传资料，同时设立咨询台进行现场解答。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口碑传播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通过已参与活动的学生进行口碑传播，扩大活动影响力。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利用学校官方网站、社交媒体平台（如微信公众号、微博等）进行活动信息的发布和推广。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宣传方式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提供活动的联系方式和咨询渠道，方便学生获取更多信息和解答疑问。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参与对象及要求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说明活动的参与对象和报名要求，以便学生判断是否符合条件参加。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简要介绍活动的流程和安排，让学生提前了解活动内容和形式。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明确活动的主题和目的，突出活动的特色和亮点。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活动时间、地点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告知活动的具体时间和地点，方便学生提前安排时间。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https://d.book118.com/816045044011010050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2024-09-15T03:45:21.742</cp:lastPrinted>
  <dcterms:created xsi:type="dcterms:W3CDTF">2024-09-14T19:45:21Z</dcterms:created>
  <dcterms:modified xsi:type="dcterms:W3CDTF">2024-09-14T19:45:24Z</dcterms:modified>
</cp:coreProperties>
</file>