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0EA0A-CDED-40D8-807D-631BA5545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F8EE9-0327-48AC-BA3E-9A7FE5E36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1CB16-01BA-4E38-9345-EA21FE196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F4D29-772F-47CC-873B-40D5A777C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BBD28E-399D-4F6F-8365-CA9F0886D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02DC41-3FCF-4F04-9A32-27FCD2883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45E27-2E26-4F94-A939-FF5CDAB3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97DD6-6470-4A4C-B17D-DEF2D5573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ECBBF-0E96-4C01-BBB3-21E70D5D2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B557C-5DFC-436E-A5E4-0147B359A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AA7BA-7683-403D-95D3-4BBDFA188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521220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脊索动物门概述\n## 1.脊索动物门的分类及特点\n### 1.1脊索动物门的分类体系\n### 1.2脊索动物门的主要特点\n### 1.3脊索动物门与无脊椎动物的比较\n## 2.脊索动物门的进化历程\n### 2.1脊索动物门的起源及早期演化\n### 2.2脊索动物门的适应性演化\n### 2.3脊索动物门的重要演化事件\n## 3.脊索动物门的生态分布\n### 3.1脊索动物门在不同生态环境中的分布\n### 3.2脊索动物门的地理分布\n### 3.3脊索动物门的生态位\n## 4.脊索动物门的生物学特性\n### 4.1脊索动物门的形态结构特点\n### 4.2脊索动物门的生理特点\n### 4.3脊索动物门的繁殖与发育\n## 5.脊索动物门的重要类群\n### 5.1哺乳纲（Mammalia）\n### 5.2鸟纲（Aves）\n### 5.3爬行纲（Reptilia）\n### 5.4两栖纲（Amphibia）\n### 5.5鱼纲（Pisces）\n## 6.脊索动物门对人类的影响\n### 6.1脊索动物门为人类提供的食物资源\n### 6.2脊索动物门在生态系统中的作用\n### 6.3脊索动物门与人类的文化关系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脊索动物门概述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脊索动物门的分类及特点</a:t>
            </a:r>
            <a:endParaRPr/>
          </a:p>
        </p:txBody>
      </p:sp>
      <p:sp>
        <p:nvSpPr>
          <p:cNvPr id="11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脊索动物门（Chordata）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哺乳纲（Mammalia）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鸟纲（Aves）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爬行纲（Reptilia）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两栖纲（Amphibia）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鱼纲（Pisces）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原索动物门（Protostomia）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环节动物门（Annelida）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软体动物门（Mollusca）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节肢动物门（Arthropoda）</a:t>
                </a:r>
                <a:endParaRPr/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后口动物门（Deuterostomia）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棘皮动物门（Echinodermata）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脊索动物门（Chordata）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腕足动物门（Brachiopoda）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鳃曳动物门（Chaetognatha）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脊索动物门的分类体系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32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脊索（notochord）：贯穿身体的纵行结构，提供支撑和稳定性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椎骨（vertebrae）：支撑身体和保护脊髓的结构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髓神经系统（spinal cord）：中枢神经系统的主要部分，负责身体各部分的神经信号传递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鳃裂（gill slits）：呼吸器官，部分脊索动物在生活过程中会失去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生殖系统：具有内部受精和胎生的生殖方式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脊索动物门的主要特点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5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46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47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48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50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5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脊索动物门具有脊椎骨和髓神经系统，而无脊椎动物没有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5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脊索动物门具有内部受精和胎生的生殖方式，而无脊椎动物多为外部受精和卵生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5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脊索动物门的胚胎发育过程具有原肠胚阶段，而无脊椎动物的胚胎发育过程没有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57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脊索动物门具有发达的循环系统和呼吸系统，而无脊椎动物的循环系统和呼吸系统相对简单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脊索动物门与无脊椎动物的比较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脊索动物门的进化历程</a:t>
            </a:r>
            <a:endParaRPr/>
          </a:p>
        </p:txBody>
      </p:sp>
      <p:sp>
        <p:nvSpPr>
          <p:cNvPr id="26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脊索动物门的起源及早期演化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66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脊索动物门的起源时间约为5亿年前，起源地点可能是水生环境</a:t>
                </a:r>
                <a:endParaRPr/>
              </a:p>
            </p:txBody>
          </p:sp>
          <p:cxnSp>
            <p:nvCxnSpPr>
              <p:cNvPr id="270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1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4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脊索动物门的最早祖先可能是具有脊索和神经管的无脊椎动物</a:t>
                </a:r>
                <a:endParaRPr/>
              </a:p>
            </p:txBody>
          </p:sp>
        </p:grpSp>
        <p:grpSp>
          <p:nvGrpSpPr>
            <p:cNvPr id="276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9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脊索动物门的早期演化过程中，脊椎骨和髓神经系统逐渐演化形成</a:t>
                </a:r>
                <a:endParaRPr/>
              </a:p>
            </p:txBody>
          </p:sp>
        </p:grpSp>
        <p:grpSp>
          <p:nvGrpSpPr>
            <p:cNvPr id="281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4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脊索动物门的早期祖先可能通过鳃裂进行呼吸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脊索动物门的适应性演化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8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脊索动物门在演化过程中逐渐适应了各种生态环境，如陆地、水中、空气中等</a:t>
                </a:r>
                <a:endParaRPr/>
              </a:p>
            </p:txBody>
          </p:sp>
          <p:cxnSp>
            <p:nvCxnSpPr>
              <p:cNvPr id="29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脊索动物门在形态结构、生理功能和繁殖方式等方面发生了多种适应性演化</a:t>
                </a:r>
                <a:endParaRPr/>
              </a:p>
            </p:txBody>
          </p:sp>
        </p:grpSp>
        <p:grpSp>
          <p:nvGrpSpPr>
            <p:cNvPr id="29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脊索动物门的脊椎骨和髓神经系统演化出了不同的结构和功能，以适应各种环境和生活习性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306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脊索动物门的脊椎骨演化：脊椎骨从原始的脊索演化而来，为身体提供支撑和保护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脊索动物门的髓神经系统演化：髓神经系统从原始的神经管演化而来，负责神经信号的传递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0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脊索动物门的鳃裂演化：部分脊索动物在生活过程中失去了鳃裂，通过肺或其他器官进行呼吸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2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脊索动物门的生殖方式演化：从外部受精和卵生逐渐演化到内部受精和胎生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脊索动物门的重要演化事件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脊索动物门的生态分布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脊索动物门在海洋、淡水、陆地等多种生态环境中均有分布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脊索动物门的鱼类主要生活在水中，部分两栖动物和爬行动物可以在水陆两栖生活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脊索动物门的哺乳动物和鸟类主要在陆地上生活，部分鸟类可以在空中飞行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脊索动物门在不同生态环境中的分布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脊索动物门在世界各地均有分布，尤其在热带和亚热带地区的生物多样性较高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脊索动物门的鱼类主要分布在海洋中，部分淡水鱼类在淡水生态系统中分布广泛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脊索动物门的哺乳动物和鸟类主要分布在陆地和空中，部分鸟类可以在极地地区生活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脊索动物门的地理分布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脊索动物门的生态位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3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脊索动物门在不同生态系统中占据了不同的生态位，如捕食者、食草动物、滤食动物等</a:t>
                </a:r>
                <a:endParaRPr/>
              </a:p>
            </p:txBody>
          </p:sp>
          <p:cxnSp>
            <p:nvCxnSpPr>
              <p:cNvPr id="3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脊索动物门的生态位变化与其演化过程和环境适应能力密切相关</a:t>
                </a:r>
                <a:endParaRPr/>
              </a:p>
            </p:txBody>
          </p:sp>
        </p:grpSp>
        <p:grpSp>
          <p:nvGrpSpPr>
            <p:cNvPr id="4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脊索动物门的生态位变化对其生存和繁衍具有重要意义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脊索动物门的生物学特性</a:t>
            </a:r>
            <a:endParaRPr/>
          </a:p>
        </p:txBody>
      </p:sp>
      <p:sp>
        <p:nvSpPr>
          <p:cNvPr id="5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https://d.book118.com/816052122011010052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脊索动物门概述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2024-09-18T03:14:17.081</cp:lastPrinted>
  <dcterms:created xsi:type="dcterms:W3CDTF">2024-09-17T19:14:17Z</dcterms:created>
  <dcterms:modified xsi:type="dcterms:W3CDTF">2024-09-17T19:14:18Z</dcterms:modified>
</cp:coreProperties>
</file>