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D1D2D-7A00-45F0-91D0-B6173B945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E4D95-5E54-411F-86E9-AF00E4E76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66D8E-F386-4A0F-BAB3-82A8BF3C6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A87CD-DF76-4C76-8BBE-8C11D2C34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3FF9F2-C172-4BA5-A54C-C482F3B53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A86179-2C3A-447F-9DEE-79C9EF542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70FCB4-9FF1-46D5-938D-AB034EDF9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7F35B-8019-4AD8-9726-9F576E918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F0AE9-F8E3-460D-9BEA-F1C90E624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26583-7DFD-43FC-9DA5-9EFE5A357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0902C-1594-4977-B349-1E634BA0D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53122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安全生产管理制度的冷藏工程安全管理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冷藏工程安全管理概述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冷藏工程安全管理制度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冷藏工程安全管理的关键措施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冷藏工程安全管理的实施与监管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冷藏工程安全管理的挑战与对策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冷藏工程安全管理概述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安全生产管理制度能够规范员工的行为，减少事故发生的可能性，从而保障员工的生命安全。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安全生产管理制度能够确保生产设备的正常运行，减少故障和停机时间，从而提高生产效率。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安全生产管理制度能够展示企业对员工和社会的责任感，提高企业的声誉和形象。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冷藏工程是食品供应链的重要环节，安全管理能够确保食品在储存和运输过程中的卫生和质量。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降低能源消耗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通过优化冷藏设备的运行和管理，可以降低能源消耗，提高企业的经济效益。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冷藏工程涉及大量的电气设备和机械设备，安全管理能够预防设备故障和人为操作失误引发的事故。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冷藏工程安全管理的意义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冷藏工程安全管理的目标与原则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确保冷藏工程的安全运行，保障食品质量与安全，降低能源消耗和运营成本。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预防为主，注重细节；全员参与，持续改进；遵守法规，标准先行。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冷藏工程安全管理制度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292" b="192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明确各级管理人员和操作人员的安全职责，形成完整的安全生产责任体系。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制定并落实安全生产目标和计划，确保安全生产所需的资源得到有效配置。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建立安全生产考核和奖惩机制，对安全生产工作成绩突出的单位和个人给予表彰和奖励。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83" r="15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建立安全培训档案，记录员工的安全培训情况和成绩，作为员工晋升和奖惩的依据。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对新入职员工、转岗员工和临时员工进行安全培训和教育，确保其掌握必要的安全知识和技能。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定期开展安全培训和演练，提高员工的安全意识和应急处置能力。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安全检查与隐患排查制度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制定安全检查计划，定期对冷藏工程进行安全检查，确保各项安全设施和设备完好有效。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建立隐患排查机制，对发现的安全隐患及时进行整改，确保隐患得到及时消除。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对重大危险源进行重点监控和管理，制定并落实相应的安全措施和应急预案。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81" b="3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应急预案与事故处理制度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制定冷藏工程应急预案，明确应急处置程序、措施和资源保障等内容。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定期组织应急演练，提高员工应急处置能力和协同配合能力。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发生事故时，立即启动应急预案，组织救援和处置工作，最大限度减少人员伤亡和财产损失。同时，按照相关规定及时报告和处理事故。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冷藏工程安全管理的关键措施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冷藏设备采购、安装、调试、验收等环节应符合相关标准和规范，确保设备质量和安全性能。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定期对冷藏设备进行维护保养，确保设备处于良好状态，防止设备故障引发安全事故。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建立设备档案，记录设备的基本信息、使用状况、维修保养记录等，为安全管理提供依据。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对作业人员进行安全培训，提高其安全意识和操作技能，确保作业过程的安全。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严格执行作业许可制度，对涉及危险作业的环节进行审批和监控，确保作业过程的风险得到有效控制。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293" r="1129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制定冷藏工程安全操作规程，明确各岗位人员的安全职责和操作规范。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作业过程安全管理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https://d.book118.com/816053122123010050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2024-09-15T19:18:44.055</cp:lastPrinted>
  <dcterms:created xsi:type="dcterms:W3CDTF">2024-09-15T11:18:44Z</dcterms:created>
  <dcterms:modified xsi:type="dcterms:W3CDTF">2024-09-15T11:18:46Z</dcterms:modified>
</cp:coreProperties>
</file>