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57F4E-939E-4778-8EE3-B943B6354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05F9B-C931-45DB-8D14-3FA6992AA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A757C-48B2-4579-9DAD-E62D369E4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7B409-1D6B-42B1-A36A-06E2927E4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01B69F-CAE7-4DE7-BD4C-28E563A76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05C38B-A657-412F-86B7-E009D0AFB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12DC6E-52E9-417A-9645-F65067BB1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62180-73BC-42EB-B7D5-20280F048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81899-48E9-420A-A662-D35172A01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6CAB6-4D5B-43EF-BB77-1207A8B4A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1D80B-B045-4C8C-A38D-3CFE15DB2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54004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创意故事接龙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游戏规则与背景介绍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第一轮：起承转合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第二轮：天马行空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第三轮：情感交织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第四轮：寓言启示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游戏总结与感悟分享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游戏规则与背景介绍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每位参与者按照设定的顺序，依次接龙讲述故事，确保故事的连贯性和发展。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顺序接龙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每位参与者有一定的时间限制，例如30秒或1分钟，以确保游戏节奏紧凑。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时间限制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接龙内容需要具有创意，可以是天马行空的想象，也可以是对前文的巧妙延续。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创意要求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已经讲述过的故事元素或情节，禁止再次使用，以保证故事的新鲜感。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禁止重复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创意故事接龙游戏规则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61" r="34661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幻想世界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游戏背景设定在一个充满奇幻元素的幻想世界，有各种神秘的生物、魔法和未知的冒险等待探索。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主题多样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根据不同的参与者群体和兴趣，可以选择不同的主题，如童话、科幻、悬疑等。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故事线索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提供一个初始的故事线索或场景，作为游戏的起点，例如“一个被遗弃的魔法森林”或“一艘迷失在星际的飞船”。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游戏背景及主题设定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根据游戏背景和主题，为参与者分配不同的角色，如魔法师、探险家、外星人等，增加游戏的代入感和趣味性。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960" r="896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角色分配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每个角色都有自己的任务和目标，例如寻找失落的宝藏、解救被困的公主等，这些任务将引导故事的发展。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角色任务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参与者之间既有合作也有竞争，共同推动故事的发展，同时也要争取在游戏中获得更高的评分和认可。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合作与竞争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参与者角色分配与任务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第一轮：起承转合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06" b="120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在一个遥远的星球上，有一个和平安宁的村庄，村民们过着简单快乐的生活。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主角小明，是一个勇敢善良的年轻人，对未知的世界充满好奇。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起始故事设定与角色引入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角色引入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承接故事情节发展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平静被打破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一天，村庄外来了一只凶猛的怪兽，开始袭击村民和他们的家园。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小明的决定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小明决定站出来保护村庄，开始了与怪兽的斗争。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意外发现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在战斗中，小明意外发现了怪兽身上的一个秘密符号，暗示着它的来历和弱点。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小明开始怀疑怪兽的出现并非偶然，背后可能有更大的阴谋。他决定深入调查，寻找真相。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529" r="45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转折元素出现及角色心理变化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真相揭晓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经过一系列的调查和冒险，小明终于揭示了怪兽的来历，它是由邪恶势力派来的，目的是侵占这个星球的资源。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决战与胜利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小明联合其他勇敢的村民，与邪恶势力展开了一场激战。最终，他们成功地击败了怪兽，保卫了家园。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和平重建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战斗结束后，小明和村民们一起努力重建家园，星球恢复了往日的宁静与和谐。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合拢故事高潮与结局设想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第二轮：天马行空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故事发生在一个名为“星梦奇缘”的遥远星球上，这里充满了神秘和奇幻。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遥远星球上的奇幻世界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角色包括勇敢的探险家、智慧的魔法师、善良的精灵等，每个角色都有独特的技能和性格。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角色多样化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全新故事背景构建及角色设定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星球上存在各种奇特的自然现象，如悬浮的山脉、璀璨的魔法森林等。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神奇的自然现象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角色们可以乘坐飞毯、魔法马车等充满创意的交通工具，在星球上自由穿梭。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创意交通工具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创意无限，自由发挥想象力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时间旅行的概念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引入时间旅行的概念，角色们可以穿越到过去或未来，探索不同的历史时期和文明。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神秘遗迹的发掘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角色们在探险过程中发现古老的遗迹，揭示星球过去的秘密和文明。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跨越时空，探索未知领域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勇敢面对挑战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通过角色们的冒险经历，传达出勇敢面对困难、积极解决问题的价值观。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珍惜当下，拥抱未来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故事引导人们反思现实生活中的意义，珍惜当下，积极拥抱未来。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回归现实，思考人生意义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https://d.book118.com/816054004122010034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2024-09-03T17:58:39.391</cp:lastPrinted>
  <dcterms:created xsi:type="dcterms:W3CDTF">2024-09-03T09:58:39Z</dcterms:created>
  <dcterms:modified xsi:type="dcterms:W3CDTF">2024-09-03T09:58:41Z</dcterms:modified>
</cp:coreProperties>
</file>