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68801-B9B4-4790-B9E8-2C488094B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0F2B7C-3DF5-43C0-B253-77528A45A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3C966-F7B2-441C-8E3C-CE439092F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9D32D3-637F-413E-8E3A-D848F7223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534C13-29A7-4416-B85F-AC5EC08C6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931AE2-CEA2-499E-865B-2F8D0F507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EFFBE1-0A5B-456E-8FFE-8221F108E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34C349-D2D7-46EC-A357-DF049C3AC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42B01-72EC-4032-9666-3BF7650D0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41440-8BC9-416C-AB8F-306969113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87CD96-4A6B-4B6C-8CE4-9E21D4D88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05410421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面向对象实现主要包括两方面的工作将面向对象设计的结果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面向对象设计结果分析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面向对象实现的两方面工作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面向对象实现的具体步骤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面向对象实现的注意事项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面向对象实现的案例分析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720" r="1272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面向对象设计是面向对象实现的基础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面向对象设计是通过对问题域进行分析，建立对象模型，定义对象的属性和方法，以及对象之间的关系等，为面向对象实现提供详细的设计方案。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面向对象实现是面向对象设计的具体实现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面向对象实现是在面向对象设计的基础上，采用合适的编程语言和工具，将设计转化为可执行的代码，实现设计的各项功能和性能要求。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面向对象设计与实现的关系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通过面向对象实现，可以更好地保证软件的可维护性、可扩展性、可重用性和可靠性等质量属性，提高软件的整体质量。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提高软件质量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面向对象实现可以采用各种成熟的面向对象编程技术和工具，提高开发效率，缩短软件开发周期。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提高开发效率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通过面向对象实现，可以减少代码的复杂度和冗余度，降低软件开发和维护的成本。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降低开发成本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面向对象实现可以灵活应对需求变化，通过修改或扩展现有对象的功能，快速适应新的需求变化。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更好地适应需求变化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实现的目标和意义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面向对象设计结果分析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23" r="1362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设计类的属性和方法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为每个类设计合适的属性和方法，以描述对象的状态和行为。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识别类和对象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根据问题域和需求分析，识别出系统中的类和对象，确定它们的属性和行为。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定义类之间的关系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分析类之间的关联、聚合、组合和继承等关系，构建类图以描述系统的静态结构。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类与对象的设计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定义接口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识别出系统中需要抽象和共享的接口，定义接口中的方法和属性。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实现接口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通过类来实现接口，确保类遵循接口的规范，实现接口中定义的方法。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使用继承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通过继承已存在的类来创建新的类，实现代码的复用和扩展。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接口与继承的设计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方法重载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在同一个类中定义多个同名方法，但参数列表不同，以实现不同的功能。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方法重写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在子类中重写父类的方法，以实现子类特有的行为。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对象的多态性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通过父类引用指向子类对象，调用子类重写的方法，实现运行时多态。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多态性的实现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面向对象实现的两方面工作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编写类定义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根据面向对象设计的结果，编写类的定义，包括类的属性、方法和访问控制等。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编写辅助代码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根据需要，编写一些辅助代码，如构造函数、析构函数、异常处理等。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实现类之间的关系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根据设计结果中的类之间的关系，如继承、聚合、关联等，编写相应的代码实现这些关系。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选择合适的编程语言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根据设计需求和团队技术栈，选择适合的面向对象编程语言，如Java、C、Python等。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编写代码实现设计结果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09005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2250101" y="4321454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2180060" y="4237548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9966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87779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6169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91950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99391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5172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536622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994435" y="3234448"/>
            <a:ext cx="2267776" cy="788288"/>
          </a:xfrm>
          <a:prstGeom prst="homePlate">
            <a:avLst>
              <a:gd name="adj" fmla="val 48923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14613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单元测试</a:t>
            </a:r>
          </a:p>
        </p:txBody>
      </p:sp>
      <p:cxnSp>
        <p:nvCxnSpPr>
          <p:cNvPr id="14" name="Connector 14"/>
          <p:cNvCxnSpPr/>
          <p:nvPr/>
        </p:nvCxnSpPr>
        <p:spPr>
          <a:xfrm flipH="1">
            <a:off x="7270496" y="4301578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7200455" y="4217672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9809141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9739100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4776899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4706858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3107462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将所有类组合在一起，进行测试，确保类之间的关系和交互能够按照预期正确运行。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651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集成测试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0648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调试代码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2614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性能测试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63949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75049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针对每个类的方法，编写单元测试代码，确保每个方法都能按照预期正确运行。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95704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对实现的代码进行性能测试，确保代码的运行效率和资源消耗符合预期要求。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0171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在测试和运行过程中，如果发现错误或异常，需要进行调试，找出问题所在并进行修复。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测试和调试代码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面向对象实现的具体步骤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选择合适的编程语言和开发环境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根据项目需求和团队技术栈，选择支持面向对象编程的编程语言，如Java、C、Python等。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搭建相应的开发环境，包括安装编程语言的编译器或解释器，以及必要的开发工具和库。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编写类与对象的实现代码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根据面向对象设计的结果，编写类的实现代码，包括定义类的属性和方法。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实现构造函数和析构函数，用于对象的初始化和清理工作。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编写getter和setter方法，用于访问和修改对象的属性。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实现接口中定义的方法，确保类满足接口的要求。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使用继承实现代码的复用和扩展，子类可以继承父类的属性和方法，并添加新的功能。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注意处理继承中的访问权限和重写方法等问题。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实现接口与继承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https://d.book118.com/816054104212010044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2024-09-13T07:25:54.311</cp:lastPrinted>
  <dcterms:created xsi:type="dcterms:W3CDTF">2024-09-12T23:25:54Z</dcterms:created>
  <dcterms:modified xsi:type="dcterms:W3CDTF">2024-09-12T23:25:56Z</dcterms:modified>
</cp:coreProperties>
</file>