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029F8-6695-475C-BDCC-0AE3F1E3A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4A84E-4D1C-4634-9AFF-B1102685E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3E23A-A629-432B-B785-47DD41156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7D281-40CF-4E53-ABCF-3418E1C31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184A7F-F094-4DA1-AD58-565C6495B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B7D097-DDAA-4C8F-8AE6-60670026E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852E5F-D36F-44A8-9DF9-C5A540AC0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8EA4F-5BFC-4F9C-BE2B-57C16C7A3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173DF-3E8D-433B-97A5-D5EEF50DA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39299-1B59-47A6-BB58-87DBA68EC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54080-9486-4BCD-B322-C3A3DD17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55115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护理科研管理的基本原则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护理科研项目的管理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护理科研数据的管理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护理科研成果的推广与应用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护理科研管理的挑战与对策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护理科研是对护理实践中的现象、问题、理论和经验进行系统、科学的研究，以揭示其本质和规律，推动护理学科的发展和进步。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护理科研是推动护理学科发展的重要手段，通过研究可以发现新的护理理论和方法，提高护理实践的科学性和有效性，促进护理学科的进步和发展。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主要涉及疾病的诊断、治疗、康复和预防等方面的研究，旨在提高临床护理实践的效果和安全性。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临床护理研究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主要涉及护理基础理论、护理技术和方法等方面的研究，旨在探索新的护理理论和技术，提高护理实践的科学性和有效性。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基础护理研究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主要涉及健康教育和健康促进等方面的研究，旨在提高公众的健康意识和健康水平。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健康促进研究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主要涉及护理组织管理、人力资源管理、质量管理等方面的研究，旨在提高护理管理的科学性和有效性。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护理管理研究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护理科研的主要领域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随着医学和护理学科的发展，跨学科合作成为护理科研的重要趋势，通过与其他学科的合作，可以拓宽研究视野和思路，提高研究的科学性和实用性。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循证护理是指基于证据的护理实践，是现代护理发展的重要趋势之一。通过循证护理的研究和实践，可以提高护理实践的科学性和有效性，为患者提供更好的护理服务。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信息化和智能化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随着信息技术和人工智能的发展，信息化和智能化成为护理科研的重要趋势。通过信息技术和人工智能的应用，可以提高护理实践的效率和质量，为患者提供更加便捷和高效的护理服务。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护理科研管理的基本原则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科学性原则是护理科研管理的首要原则，要求研究设计合理、数据采集准确、分析方法科学，以确保研究结果的可靠性和准确性。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在实践中，科学性原则要求研究人员具备扎实的专业知识和科学素养，遵循科研伦理和法律法规，采用国际通用的研究方法和标准。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伦理性原则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伦理性原则是护理科研管理中至关重要的原则，要求研究必须尊重受试者的权利和尊严，符合伦理道德标准。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在研究中，必须严格遵守伦理审查制度，充分告知受试者研究目的、风险和权益，保障受试者的知情同意权和隐私权，避免任何形式的利益冲突。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规范性原则要求护理科研管理必须遵循一定的规范和标准，以确保研究的可重复性和可比性。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规范性原则包括制定和执行统一的研究程序、方法和标准，建立完善的科研档案管理制度，加强研究成果的推广和应用，促进护理科研的规范化发展。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8" r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创新性原则是护理科研管理的核心原则，要求研究应具有创新性和前瞻性，能够为护理学科的发展做出贡献。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在实践中，研究人员应关注国际护理学科的前沿动态，加强跨学科合作与交流，积极探索新的研究领域和方法，推动护理科研的创新发展。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护理科研项目的管理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项目选题与立项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重要性、原则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选题是护理科研项目的起点，决定了研究的方向和价值。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立项是基于选题对项目的进一步规划和确认，确保研究的可行性。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270"/>
              </a:spcBef>
              <a:buFont typeface="Arial"/>
              <a:buChar char="•"/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选题应遵循重要性、创新性、科学性、可行性原则。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考虑护理实践中的问题，结合学科发展动态，寻找研究的切入点。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项目选题与立项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对选题进行文献回顾，评估研究空白和研究意义。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确立研究目标和研究问题，形成项目申请书。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项目选题与立项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全面性、协调性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计划是项目实施的基础，组织是确保计划顺利执行的保障。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项目计划与组织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" r="29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just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541" r="4541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制定详细的研究计划，包括研究方法、时间安排、人员分工等。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确立项目的组织结构，明确各成员的职责和分工。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项目计划与组织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建立有效的沟通机制，确保团队成员之间的信息交流和协调。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对项目预算进行合理分配，确保各项研究工作的顺利进行。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项目计划与组织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执行力、监控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实施是将计划转化为实际行动的过程，控制则是确保实施按计划进行的手段。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项目实施与控制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https://d.book118.com/816055115014010100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2024-09-23T22:00:20.900</cp:lastPrinted>
  <dcterms:created xsi:type="dcterms:W3CDTF">2024-09-23T14:00:20Z</dcterms:created>
  <dcterms:modified xsi:type="dcterms:W3CDTF">2024-09-23T14:00:23Z</dcterms:modified>
</cp:coreProperties>
</file>