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82C6FC-FABC-4568-850E-72CF0A148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0A50E-C427-47C7-8856-29CBDB1B9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2DF29F-43FF-4345-8DA6-61970CC2A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56FCFE-BB5D-4842-8413-B83418EB8A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7B8D4B-14D8-4252-91C3-0643B2665D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E48203-4985-42D4-B20B-0C05B29618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410BE2-FC8E-47B5-9AA4-E9DEF52D76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C9516E-BDA0-4337-85B3-D10227F14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1431DE-D512-4EEA-A98E-7A6565285D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6965A9-18C5-46EE-9E5B-4A69EB7D6A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B52E6-3563-4E68-B379-7A03BA780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0103514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计算机网络技术教程</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网络体系结构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物理层技术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数据链路层技术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网络层技术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传输层技术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应用层技术</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计算机网络概述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计算机网络是指将地理位置不同的具有独立功能的多台计算机及其外部设备，通过通信线路连接起来，在网络操作系统，网络管理软件及网络通信协议的管理和协调下，实现资源共享和信息传递的计算机系统。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计算机网络的发展经历了从20世纪60年代的ARPANET到如今的Internet的演变过程，期间经历了分组交换、TCP/IP协议、万维网等重要发展阶段。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包括计算机、服务器、路由器、交换机、集线器、网卡等。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硬件设备</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包括操作系统、网络协议、网络管理软件等。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软件设备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包括双绞线、同轴电缆、光纤等。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传输介质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计算机网络的基本组成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340" r="2334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417" r="1541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按地理范围分类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按拓扑结构分类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按传输技术分类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按使用者分类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局域网（LAN）、城域网（MAN）、广域网（WAN）。</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广播式网络（如以太网）、点对点网络（如PPP）。</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星型网络、环型网络、总线型网络、树型网络、网状型网络。</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公用网和专用网。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网络体系结构</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负责传输比特流，提供机械、电气、功能和规程等特性的接口。</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负责建立和管理数据链路，进行差错控制和流量控制。</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数据链路层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负责分组传输和路由选择，实现网络互联。</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OSI参考模型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传输层</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负责建立、管理和终止会话，实现会话同步。</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会话层</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表示层</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应用层</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提供网络应用服务，如文件传输、电子邮件、远程登录等。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提供端到端的数据传输服务，确保数据的可靠传输。</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负责数据格式的转换和加密解密等处理。</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OSI参考模型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4" r="14624"/>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对应于OSI的物理层和数据链路层，负责数据的接收和发送。</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网络接口层</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实现网络互联，提供路由选择和分组传输功能。</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网络层</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提供端到端的数据传输服务，确保数据的可靠传输。</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传输层</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提供网络应用服务，如文件传输、电子邮件、远程登录等。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应用层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TCP/IP参考模型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共同点</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两种模型都采用了层次化的结构，将复杂的网络问题分解为若干个简单的子问题进行处理。同时，两种模型都提供了相似的功能和服务，如路由选择、数据传输、差错控制等。</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不同点</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OSI参考模型是一个理论模型，注重通信协议必要的功能是什么，而TCP/IP参考模型是一个实践模型，是协议栈软件如何实现这些功能。此外，OSI参考模型有七层，而TCP/IP参考模型只有四层，它将OSI的数据链路层和物理层合并为网络接口层。同时，在TCP/IP协议中，传输层提供了两种不同的传输协议，即TCP和UDP，分别对应于可靠的面向连接服务和不可靠的无连接服务。</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两种模型的比较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物理层技术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933" r="59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物理层的服务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物理层为上层协议提供了一个传输原始比特流的物理连接，以及相应的电气、机械和过程特性等。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物理层的定义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物理层是计算机网络体系结构中的最低层，负责在传输介质上实现比特流的透明传输。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物理层的功能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为数据端设备提供传送数据的通路，数据通路可以是一个物理媒体，也可以是多个物理媒体连接而成。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物理层的基本概念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10" r="1001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数据通信系统的模型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包括信源、信宿、信道、发送设备、接收设备等部分，描述了数据通信的基本过程。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数据通信的方式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包括并行通信和串行通信两种方式，以及单工、半双工和全双工三种通信模式。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数据传输的同步方式</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包括异步传输和同步传输两种方式，分别适用于不同的数据传输场景。</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数据通信基础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121" r="28121"/>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用于扩展网络距离，对衰减的信号进行放大和整形，使得信号能够传输到更远的距离。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中继器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多端口的中继器，可以将多个网络设备连接在一起，实现设备间的通信。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集线器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用于在模拟信道上传输数字信号，将数字信号转换为模拟信号进行传输，接收端再将模拟信号转换回数字信号。</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调制解调器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将电信号转换为光信号进行传输，或者将光信号转换为电信号进行接收的设备。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光纤收发器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物理层设备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数据链路层技术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https://d.book118.com/816101035140010042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2024-09-10T02:43:06.694</cp:lastPrinted>
  <dcterms:created xsi:type="dcterms:W3CDTF">2024-09-09T18:43:06Z</dcterms:created>
  <dcterms:modified xsi:type="dcterms:W3CDTF">2024-09-09T18:43:08Z</dcterms:modified>
</cp:coreProperties>
</file>