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FC272-FD8D-48F2-B3F2-5E7B9EB6D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8BE71-FEA7-4875-8039-9DCE58F17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DD4D0-784A-4829-82C1-C408B3C84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E7387-0AD3-43A8-8C18-29D275105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0BB02C-6CA0-4615-AD2B-FD6CFA384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6A86F9-D3F1-4689-A72C-4DD6D3A0A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A03FD5-0448-4077-B3D1-F013FB31C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7B7E4-EF0F-4DB2-A75E-2D3FF5E99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EB89B-107D-494F-ACC9-19EDF5E75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9F940-4B56-474F-B87F-705D6EF76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7ED11-FB4E-4E9E-B123-78D737D49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0221120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宽带光纤接入网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宽带光纤接入网概述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宽带光纤接入网技术原理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宽带光纤接入网的应用场景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宽带光纤接入网的部署与运维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宽带光纤接入网的发展趋势与挑战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宽带光纤接入网概述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宽带光纤接入网是一种基于光纤传输技术的宽带接入网络，具有高带宽、高速率、低时延等特点，能够满足用户对高速、高质量通信服务的需求。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随着通信技术的不断发展和用户对通信服务需求的不断提高，宽带光纤接入网经历了从初步探索到逐步成熟的发展历程。目前，宽带光纤接入网已经成为全球通信领域的重要发展方向之一。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光纤传输具有极高的抗干扰能力和稳定性，因此宽带光纤接入网能够提供高可靠性的通信服务。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由于光纤传输具有极高的速率，因此宽带光纤接入网能够提供高速的数据传输服务。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宽带光纤接入网能够提供极高的带宽，满足用户对接入速率和传输容量的需求。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宽带光纤接入网的传输时延非常低，能够满足实时性要求较高的应用场景。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高带宽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低时延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高可靠性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宽带光纤接入网的优势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随着数字化、信息化、智能化等技术的不断发展，用户对通信服务的需求不断提高，对宽带光纤接入网的需求也日益增长。目前，全球各国都在积极推进宽带光纤接入网的建设和发展。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5G、物联网、云计算、大数据等技术的不断发展和应用，宽带光纤接入网的应用场景将更加广泛，市场需求将更加旺盛。同时，随着技术的不断进步和成本的不断降低，宽带光纤接入网的建设和运营成本也将逐步降低，进一步推动其发展和普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市场需求及发展前景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宽带光纤接入网技术原理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782" r="77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光纤传输原理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光的全反射原理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光在光纤中传输时，通过纤芯和包层的折射率差异，实现光的全反射，确保光信号在光纤内低损耗传输。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光源与光检测器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采用半导体激光器（LD）或发光二极管（LED）作为光源，将电信号转换为光信号；光检测器则将接收到的光信号还原为电信号。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光纤类型与特性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常用光纤类型包括单模光纤和多模光纤，具有不同的传输特性和适用场景。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无源光网络（PON）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一种点到多点的光纤接入技术，由光线路终端（OLT）、光分配网（ODN）和光网络单元（ONU）组成，具有高带宽、远距离传输和低成本等优点。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有源光网络（AON）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采用有源设备（如交换机、路由器等）进行光信号传输和交换，提供更高的灵活性和可扩展性，但成本相对较高。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混合光纤同轴电缆网（HFC）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结合光纤和同轴电缆的优势，实现宽带接入和多媒体业务传输，适用于已有同轴电缆网络的区域。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宽带接入技术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网络架构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宽带光纤接入网通常采用分层架构，包括核心层、汇聚层和接入层，实现不同层级之间的连接和通信。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设备组成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光线路终端（OLT）、光分配网（ODN）、光网络单元（ONU）和用户终端设备。OLT负责汇聚和转发数据，ODN实现光信号的分配和传输，ONU提供用户接口和数据处理功能，用户终端设备则实现最终的业务接入和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网络架构与设备组成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宽带光纤接入网的应用场景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稳定性与可靠性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光纤传输具有抗干扰能力强、传输距离远等优点，确保家庭网络的稳定性和可靠性。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高速上网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光纤接入网能够提供极高的带宽，满足家庭用户对于高速上网、在线视频、大型游戏等需求。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多设备接入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支持多个设备同时接入网络，实现智能家居、家庭娱乐等多样化应用。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家庭宽带接入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满足企业对于大数据传输、视频会议、云计算等应用的大带宽需求。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大带宽需求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高安全性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858" r="48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提供更高的网络安全保障，确保企业数据传输的安全性。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根据企业实际需求，提供定制化的网络解决方案，满足企业特定业务需求。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企业级宽带接入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https://d.book118.com/816102211203010044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2024-09-13T05:41:16.332</cp:lastPrinted>
  <dcterms:created xsi:type="dcterms:W3CDTF">2024-09-12T21:41:16Z</dcterms:created>
  <dcterms:modified xsi:type="dcterms:W3CDTF">2024-09-12T21:41:18Z</dcterms:modified>
</cp:coreProperties>
</file>