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31C36-CF83-4A28-8930-8AFA62A8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6A266-F617-424E-B207-737A556BE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3BCB6-3670-4476-9346-6F80C3685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27348-19B7-4A73-A353-46E152E9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FB336-C040-4DDF-909D-848EE0A8C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6FF43-3542-48EF-9059-324600170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3203C-3118-45ED-A4D9-B0EEEE4E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5EA4B-83C5-4DBB-B6C7-C67893F3B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9F5EF-1981-4C83-8AA9-9E38B8BBF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83FD6-1616-4420-BD4F-B85BE31B2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F91D2-27CC-4206-A439-CC14A45CB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03034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电气电路安装与调试的风力发电系统安装与调试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风力发电机组成及工作原理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电气电路安装步骤与注意事项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调试过程检查项目清单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故障诊断与排除方法分享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风能资源储量丰富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全球风能资源储量巨大，尤其在海岸线、山区和高原等地区风能资源更为丰富。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风能利用现状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目前全球风能利用率逐年提高，风力发电已成为可再生能源领域的重要组成部分。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各国政府纷纷出台政策扶持风力发电产业发展，同时市场对清洁能源的需求也不断增长。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风能资源及利用现状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利用风力驱动风轮旋转，通过增速机将旋转速度提升，驱动发电机发电。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主要包括风轮、增速机、发电机、控制系统、塔架和基础等部分。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风力发电系统组成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涉及空气动力学、机械设计、电力电子、自动控制等多个领域的关键技术和设备。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风力发电原理与组成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国内外风力发电技术发展动态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国际上风力发电技术不断创新，大型化、智能化、高可靠性成为发展趋势。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国内风力发电技术发展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我国风力发电技术发展迅速，已形成完整产业链，具备自主研发和制造能力。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随着技术进步和产业升级，未来风力发电将向更高效、更环保、更经济的方向发展。同时，海上风电、分布式风电等领域也将成为发展重点。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国际风力发电技术发展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电流、电压和电阻基本概念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电荷在导体中的定向移动形成电流，通常用安培（A）作为单位来衡量电流的大小。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电压是衡量电场力对电荷做功能力的物理量，用伏特（V）作为单位。在电路中，电压是推动电荷移动的动力。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电阻表示导体对电流的阻碍作用，用欧姆（Ω）作为单位。电阻的大小与导体的材料、长度和横截面积有关。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直流电路与交流电路特性分析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直流电路特性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直流电路中的电流方向始终不变，大小可随时间变化。在分析和计算直流电路时，主要关注电压、电流和电阻之间的关系。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交流电路特性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交流电路中的电流和电压呈周期性变化，具有频率、幅值和相位等参数。在分析交流电路时，需考虑电感、电容等元件对电路的影响。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用于限制电流大小，将电能转化为热能。电阻器的阻值可在电路中起到分压、分流等作用。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电阻器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具有放大、开关等功能的半导体器件，是电子电路中的核心元件之一。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三极管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储存电荷的元件，具有隔直通交、通高阻低的特点。在电路中可用于滤波、耦合、旁路等。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储存磁能的元件，对交流电有阻碍作用。电感器在电路中可用于滤波、振荡、延迟等。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具有单向导电性的半导体器件，可用于整流、检波、稳压等电路。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二极管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常用电气元件及其功能介绍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风力发电机组成及工作原理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水平轴风轮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采用水平轴设计，风能利用率高，适用于大型风力发电机。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垂直轴风轮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采用垂直轴设计，结构简单，维护方便，适用于小型风力发电机。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风轮叶片材料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主要有玻璃钢、碳纤维等复合材料，具有轻质、高强、耐腐蚀等特点。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风轮结构与类型选择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结构简单，维护方便，但并网时需要同步装置。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异步发电机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运行稳定，效率高，但需要励磁装置和较复杂的控制系统。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同步发电机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采用永磁体励磁，无需外部励磁电源，效率高且运行可靠。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永磁同步发电机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发电机类型及特点分析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036" b="903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包括最大功率点跟踪（MPPT）、变速恒频（VSCF）等控制策略，以实现风能的最大利用和电网的稳定接入。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采用数字信号处理器（DSP）或可编程逻辑控制器（PLC）等控制核心，实现风力发电机的启动、停机、调速、并网等操作。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包括过速保护、过载保护、短路保护等，以确保风力发电机的安全运行。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提供与上位机或远程监控系统的通信接口，实现风力发电机的远程监控和数据采集。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通信接口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控制系统功能实现方式探讨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电气电路安装步骤与注意事项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https://d.book118.com/816103034050010044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2024-09-12T14:15:08.017</cp:lastPrinted>
  <dcterms:created xsi:type="dcterms:W3CDTF">2024-09-12T06:15:08Z</dcterms:created>
  <dcterms:modified xsi:type="dcterms:W3CDTF">2024-09-12T06:15:10Z</dcterms:modified>
</cp:coreProperties>
</file>