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6055C0-B780-4871-8BB8-53B50EB647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830B6-32AB-48C3-B9D2-9BE9F055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2E81-A193-4264-B289-7305DC7DB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94B4F-752D-469C-9335-C79E44541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FF1ED-68F5-4E6C-B9B6-ADDF82439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7F47E-5474-4097-B905-CE02CEF5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592F9-FA71-4D06-A5D6-7A088A29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130F3-709C-4419-AEB4-A7750D52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46257-7BD8-45D5-BDA6-7BB9E5D1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37FCC-0D2C-4DB4-89AA-20DAD103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805DC-4A86-48EA-983B-CA8E70D5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4B667-54FB-40E5-B8A8-F22A605E3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57535A2-E970-42AB-937E-AC55690906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4A9484-C008-405A-BA29-1D9C43FDAF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30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企业礼仪培训如何引导员工正确处理职业关系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职场关系建立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礼仪在职场的应用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引导员工正确处理职业关系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企业礼仪培训是指通过培训员工的行为，外表形象，言谈举止等方面，使员工更好地表现出专业的形象和态度。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增强品牌形象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建立良好协作关系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促进内部职业关系的发展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建立客户信任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促进员工个人成长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减少不必要的沟通误会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公司内部专业培训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内部讲座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聘请专业培训机构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56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职场关系建立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良好职业关系的重要性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良好的职业关系对员工和企业都至关重要。对于员工来说，良好的职业关系可以增加工作满意度，减少工作压力；对于企业来说，良好的职业关系可以提高团队合作效率，增强员工忠诚度。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6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建立良好职业关系的技巧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包括主动分享信息和意见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认真倾听他人意见和建议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尊重多样性，接纳不同意见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协作互助，共同完成目标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处理职业冲突的方法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避免冲动行为，理性分析问题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坦诚交流，解决分歧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寻求中立人帮助解决纠纷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寻求第三方协调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寻求领导支持，解决问题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寻求领导帮助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职场人际关系的管理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尊重上级，理解下属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建立良好的上下级关系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冷静处理分歧，积极化解矛盾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处理同事间矛盾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勇于挑战自我，不断进步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有效应对职场挑战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倾听客户需求，提供优质服务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8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9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在企业礼仪培训中，引导员工正确处理职业关系非常重要。通过建立良好的职业关系、处理职业冲突的方法和有效管理职场人际关系，可以提高员工的工作满意度和团队合作效率，从而增强企业的竞争力。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1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职场关系建立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良好职业关系的重要性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良好的职业关系对员工和企业都至关重要。对于员工来说，良好的职业关系可以增加工作满意度，减少工作压力；对于企业来说，良好的职业关系可以提高团队合作效率，增强员工忠诚度。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https://d.book118.com/816103053013010104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企业礼仪培训如何引导员工正确处理职业关系</vt:lpstr>
      <vt:lpstr>目录</vt:lpstr>
      <vt:lpstr>第1章 企业礼仪培训的重要性</vt:lpstr>
      <vt:lpstr> </vt:lpstr>
      <vt:lpstr>企业礼仪培训的目的</vt:lpstr>
      <vt:lpstr>企业礼仪培训的好处</vt:lpstr>
      <vt:lpstr>企业礼仪培训的实施方式</vt:lpstr>
      <vt:lpstr>第2章 职场关系建立</vt:lpstr>
      <vt:lpstr> </vt:lpstr>
      <vt:lpstr>建立良好职业关系的技巧</vt:lpstr>
      <vt:lpstr>处理职业冲突的方法</vt:lpstr>
      <vt:lpstr>职场人际关系的管理</vt:lpstr>
      <vt:lpstr>总结</vt:lpstr>
      <vt:lpstr>第2章 职场关系建立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2024-09-29T15:10:46.105</cp:lastPrinted>
  <dcterms:created xsi:type="dcterms:W3CDTF">2024-09-29T07:10:46Z</dcterms:created>
  <dcterms:modified xsi:type="dcterms:W3CDTF">2024-09-29T07:10:48Z</dcterms:modified>
</cp:coreProperties>
</file>