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24A9E7-4FC8-490C-8378-7D5B523C6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689FF1-7386-48FF-BD14-66E8333C73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AC5D08-2FBE-4C7E-A476-38B09961FA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225A44-A3C6-42E8-90F3-B460A7BE0A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6EDB51-CF6A-4ABD-B23D-2D988EDA4B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C96FE2-1254-4F00-9755-B2DBDCE0AB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92AE89-4FFC-4B71-BA66-F1279BB796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1C98F5-F4FC-48C3-9F56-F874289C71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8E5A3B-C2C7-4C10-AECE-64B5786D7B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6A73B0-C92C-4028-A142-146C6179D3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A97D49-078B-481F-B615-F50A8EBC47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10410304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2023-2028年中国生鲜商超行业市场前瞻与未来投资战略分析报告</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市场竞争格局与主要参与者</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供应链管理与优化策略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消费者行为分析与营销策略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未来发展趋势预测与挑战应对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投资战略建议与决策支持</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行业概述与发展背景</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生鲜商超行业定义及特点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行业定义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生鲜商超行业指的是以经营新鲜食品、日用品等为主的零售商业形态，包括超市、便利店、折扣店等。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行业特点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生鲜商超行业具有商品种类繁多、供应链条长、对物流配送要求高、消费者购买频次高等特点。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生鲜商超行业经历了从传统农贸市场到现代超市的转型，近年来随着电商的兴起，行业又开始向线上线下融合的方向发展。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目前，生鲜商超行业市场规模不断扩大，竞争日益激烈，行业整合加速，同时消费者需求也在不断升级。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293" b="329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政府对生鲜商超行业的监管不断加强，包括食品安全、价格监管、反垄断等方面的政策法规不断完善。</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生鲜商超行业需要遵守的法律法规包括《食品安全法》、《价格法》、《反垄断法》等，同时还需要遵守各地方政府的相关法规。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法规环境</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政策环境</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715" r="2371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随着消费者收入水平的提高，对食品的品质和安全要求也越来越高，推动生鲜商超行业向高品质、高安全性的方向发展。</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消费升级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随着城市化进程的加速和人口老龄化的趋势，消费者对生鲜食品的需求也在不断增加。</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人口结构变化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新零售模式的出现为生鲜商超行业带来了新的发展机遇，如线上线下融合、无人超市、社区团购等。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新零售模式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生鲜商超行业对供应链的要求较高，通过优化供应链可以降低成本、提高效率，从而提升竞争力。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供应链优化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市场需求驱动因素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市场竞争格局与主要参与者</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市场竞争格局概述</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市场规模</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中国生鲜商超市场规模庞大，近年来保持快速增长，预计未来几年将持续扩大。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市场份额</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Microsoft Yahei"/>
                <a:ea typeface="Microsoft Yahei"/>
                <a:cs typeface="Microsoft Yahei"/>
              </a:rPr>
              <a:t>目前，中国生鲜商超市场主要由几家大型连锁超市和众多中小型超市组成，其中大型连锁超市占据较大市场份额。</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竞争态势</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市场竞争激烈，各大超市通过价格、品质、服务等方面展开竞争，同时也在不断寻求创新和差异化竞争策略。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如沃尔玛、家乐福、大润发等，具有品牌优势、采购优势和规模效应，能够提供丰富的商品选择和优质的购物体验。</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大型连锁超市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如永辉超市、步步高超市等，通常具有地域性优势，能够更好地满足当地消费者的需求。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中小型超市</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375" r="18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如社区团购、线上超市等，通过创新的商业模式和便捷的服务方式，逐渐在市场中占据一席之地。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新兴业态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主要参与者分析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合作</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为了应对市场竞争和消费者需求的变化，各大超市之间开始寻求合作，共同打造供应链、优化采购和降低成本。</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兼并收购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随着市场竞争的加剧，一些大型超市开始通过兼并收购的方式扩大市场份额和提升品牌影响力，如阿里巴巴收购大润发、腾讯入股永辉超市等。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094" r="2409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合作与兼并收购动态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3083" r="308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商品创新</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服务创新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营销创新</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品牌形象塑造</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创新及差异化竞争策略</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各大超市不断推出新品种、新口味的生鲜商品，满足消费者的多样化需求。</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00">
                <a:solidFill>
                  <a:schemeClr val="dk1">
                    <a:alpha val="100000"/>
                  </a:schemeClr>
                </a:solidFill>
                <a:latin typeface="Microsoft Yahei"/>
                <a:ea typeface="Microsoft Yahei"/>
                <a:cs typeface="Microsoft Yahei"/>
              </a:rPr>
              <a:t>运用大数据、人工智能等技术手段，实现精准营销和个性化推荐，提高销售效率和客户满意度。</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提供个性化、便捷的服务方式，如送货上门、线上预约等，提升消费者购物体验。</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200">
                <a:solidFill>
                  <a:schemeClr val="dk1">
                    <a:alpha val="100000"/>
                  </a:schemeClr>
                </a:solidFill>
                <a:latin typeface="Microsoft Yahei"/>
                <a:ea typeface="Microsoft Yahei"/>
                <a:cs typeface="Microsoft Yahei"/>
              </a:rPr>
              <a:t>通过打造独特的品牌形象和文化内涵，提升品牌认知度和美誉度，吸引更多消费者关注和认可。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供应链管理与优化策略</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生鲜商超行业的供应链主要包括供应商、分销商、零售商和消费者等要素，各要素之间通过物流、信息流和资金流相互连接。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供应链组成要素</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生鲜商超行业供应链具有复杂性、动态性和交叉性等特点，需要针对不同环节进行精细化管理和优化。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供应链结构特点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供应链结构剖析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根据市场需求、价格波动和供应商能力等因素，制定合理的采购策略，包括集中采购、分散采购、联合采购等。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供应商选择与评估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建立供应商评估和选择机制，综合考虑供应商的产品质量、价格、交货期、服务等因素，确保选择到合适的供应商。</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采购策略制定</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采购策略及供应商选择</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根据销售数据和市场需求预测，制定合理的库存策略，包括安全库存、最大库存、最小库存等设置，避免库存积压和缺货现象。</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优化物流配送网络，提高配送效率，减少运输损耗和成本。同时，建立快速响应机制，确保在突发事件下能够及时调整配送计划。</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库存管理策略</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物流配送优化</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库存管理及物流配送优化</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数据驱动决策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通过数据挖掘和分析，提取有价值的信息，为供应链决策提供数据支持，提高决策的科学性和准确性。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信息化平台建设</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利用先进的信息技术，如物联网、大数据、人工智能等，搭建供应链管理信息化平台，实现供应链各环节信息的实时共享和协同。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智能化技术应用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应用智能化技术，如机器学习、深度学习等，对供应链进行预测和优化，提高供应链的响应速度和灵活性。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0875" r="20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1833" r="1183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信息技术在供应链管理中的应用</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https://d.book118.com/816104103043010040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2024-09-06T13:15:47.965</cp:lastPrinted>
  <dcterms:created xsi:type="dcterms:W3CDTF">2024-09-06T05:15:47Z</dcterms:created>
  <dcterms:modified xsi:type="dcterms:W3CDTF">2024-09-06T05:15:50Z</dcterms:modified>
</cp:coreProperties>
</file>