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6224C-F79C-4B65-BC79-165C3655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AD543-45B7-4B29-B149-B12DB3DD0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4789B-6D36-4DD3-81F3-214FD436B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E76B5-94A9-482D-BFEC-F02C755B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7064E-C114-4D6E-8543-369C9AE7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3C57C-0180-4A66-A5A2-3EA03D45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305CA-8306-4BC6-A5C6-F56157EC0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867C1-7C3D-4499-A486-F71C68F8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78F6A-3733-46FA-BFB9-0D5B53D0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1AA8F-A3B1-40B2-A04E-F334E155D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27B20-9DEC-4C8C-B9E5-1969A131C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050312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财务试用期的工作总结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试用期期间主要工作内容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需要领导/同事帮助和支持的事项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913" r="379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对财务试用期工作进行全面、客观的评估，为正式员工录用提供参考。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明确总结目的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介绍公司背景、部门情况以及试用期工作的相关要求。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阐述背景信息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试用期工作内容概述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简要概括试用期期间承担的主要工作职责和任务。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描述在试用期间遇到的问题以及采取的解决措施。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突出在试用期内取得的关键成果，如成功完成的项目、提出的创新建议等。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自我反思与提升计划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对试用期工作进行反思，提出个人成长计划和未来发展方向。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试用期期间主要工作内容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负责录入和处理公司的日常会计事务，包括收入、成本、费用等的核算和分类。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日常账务处理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定期编制资产负债表、利润表和现金流量表等财务报表，确保报表的准确性和及时性。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通过对财务报表的解读和分析，发现公司经营和财务方面的问题，提出改进建议。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账务处理及报表编制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计算并解读流动比率、负债比率、毛利率等关键财务比率，评估公司的偿债能力和运营效率。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对公司历史财务数据进行纵向分析，揭示公司财务状况和经营成果的变化趋势。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参与制定公司的财务预测和预算计划，为公司决策层提供数据支持和建议。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预测与预算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协助建立和完善公司的内部控制体系，确保公司资产的安全和完整。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内部控制制度建设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定期对公司财务活动进行合规性检查，确保公司财务行为符合国家法律法规和公司内部规章制度的要求。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及时发现并评估潜在的财务风险，提出应对措施和建议，降低公司的财务风险。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风险识别与应对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内部控制与合规管理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290" r="92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其他相关工作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参与项目投资分析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协助公司对潜在的投资项目进行财务分析，为公司决策层提供投资建议。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与外部机构沟通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负责与审计师、税务师等外部机构进行沟通，确保公司财务信息的准确性和合规性。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内部培训与支持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参与公司内部财务培训，提高公司员工的财务意识和技能水平。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优化账务处理流程，采用自动化工具，提高处理速度，减少人工操作时间。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准确性提高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通过严格的账务核对流程，确保每笔交易的准确性，减少错误率。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与相关部门紧密合作，确保账务处理及时、准确，提升整体工作效率。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292" r="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83" r="18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账务处理准确性及效率提升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遵循财务报表编制准则，确保报表数据的真实、准确和完整性。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通过对财务报表的深入分析，发现潜在问题，提出改进建议。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提供详细的附注和说明，增加报表的可读性和透明度。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报表透明度增强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财务报表质量改善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风险管理加强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识别和评估潜在的财务风险，采取相应的控制措施，降低风险。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配合内部审计和外部审计机构的工作，接受监督和检查，不断改进和完善内部控制体系。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内部控制制度建设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参与制定和完善公司内部控制制度，确保财务工作的合规性。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https://d.book118.com/816105031230010041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2024-09-08T23:05:59.774</cp:lastPrinted>
  <dcterms:created xsi:type="dcterms:W3CDTF">2024-09-08T15:05:59Z</dcterms:created>
  <dcterms:modified xsi:type="dcterms:W3CDTF">2024-09-08T15:06:02Z</dcterms:modified>
</cp:coreProperties>
</file>