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0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6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F3BF0-D2CD-4275-99F1-406C9BB4D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B08B6-8F25-4AE9-AA9B-424E4C4C7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F5394-6160-4825-A8EE-6CF7D75C2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E05BA-F83E-46C1-A4B3-EE8F64191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D83A78-8313-4D6A-969D-AD56FEC9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61BDE-FE61-49F6-BB98-C2E3B46B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A259E-5A81-49BA-8C0B-8865CAD2A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1D64B-CB70-448A-ADC8-B53FC4E36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7362E-A1BE-4373-A3B8-04F819B8D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643EA-A7D3-42C6-B405-E77AEDDA9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67B88-CF4E-4384-8258-F783B4596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98" r:id="rId2"/>
    <p:sldLayoutId id="2147484299" r:id="rId3"/>
    <p:sldLayoutId id="2147484300" r:id="rId4"/>
    <p:sldLayoutId id="2147484301" r:id="rId5"/>
    <p:sldLayoutId id="2147484302" r:id="rId6"/>
    <p:sldLayoutId id="2147484303" r:id="rId7"/>
    <p:sldLayoutId id="2147484304" r:id="rId8"/>
    <p:sldLayoutId id="2147484305" r:id="rId9"/>
    <p:sldLayoutId id="2147484306" r:id="rId10"/>
    <p:sldLayoutId id="214748430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0512120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初中生面临的焦虑与压力管理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焦虑与压力的来源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焦虑与压力对初中生心理的影响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初中生焦虑与压力管理的方法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学校和家庭的支持与引导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焦虑与压力的来源</a:t>
            </a:r>
            <a:endParaRPr lang="zh-CN" altLang="en-US"/>
          </a:p>
        </p:txBody>
      </p:sp>
      <p:sp>
        <p:nvSpPr>
          <p:cNvPr id="10488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学业压力</a:t>
            </a:r>
            <a:endParaRPr lang="zh-CN" altLang="en-US"/>
          </a:p>
        </p:txBody>
      </p:sp>
      <p:sp>
        <p:nvSpPr>
          <p:cNvPr id="1048874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6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考试成绩：考试成绩不理想导致的焦虑和压力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0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学业竞争：与同学之间的学业竞争带来的压力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6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学习任务：繁重的学习任务和作业量导致的压力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2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4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未来规划：对未来的不确定性和期望过高导致的焦虑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人际关系压力</a:t>
            </a:r>
            <a:endParaRPr lang="zh-CN" altLang="en-US"/>
          </a:p>
        </p:txBody>
      </p:sp>
      <p:sp>
        <p:nvSpPr>
          <p:cNvPr id="1048932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社交圈子：与朋友之间的相处问题，如友谊破裂、被孤立等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家庭关系：与父母、兄弟姐妹之间的相处问题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同学关系：与同龄人之间的相处问题，如欺凌、攀比等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恋爱关系：与异性之间的相处问题，如早恋、分手等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自我期望压力</a:t>
            </a:r>
            <a:endParaRPr lang="zh-CN" altLang="en-US"/>
          </a:p>
        </p:txBody>
      </p:sp>
      <p:sp>
        <p:nvSpPr>
          <p:cNvPr id="10489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初中生面临的自我期望压力主要来自于学业成绩和未来规划。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初中生自我期望的压力表现为对自身要求过高，追求完美。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面对自我期望压力，初中生需要学会调整心态，接受自己的不足，并逐步提高自己。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家长和老师对孩子的期望以及社会竞争也增加了初中生的压力。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家庭和社会环境压力</a:t>
            </a:r>
            <a:endParaRPr lang="zh-CN" altLang="en-US"/>
          </a:p>
        </p:txBody>
      </p:sp>
      <p:sp>
        <p:nvSpPr>
          <p:cNvPr id="1049072" name="任意多边形 20"/>
          <p:cNvSpPr/>
          <p:nvPr>
            <p:custDataLst>
              <p:tags r:id="rId2"/>
            </p:custDataLst>
          </p:nvPr>
        </p:nvSpPr>
        <p:spPr>
          <a:xfrm rot="2700000">
            <a:off x="4534183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4176307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家庭因素：父母期望、家庭关系、家庭教育等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2"/>
          <p:cNvSpPr/>
          <p:nvPr>
            <p:custDataLst>
              <p:tags r:id="rId4"/>
            </p:custDataLst>
          </p:nvPr>
        </p:nvSpPr>
        <p:spPr>
          <a:xfrm>
            <a:off x="4309440" y="2732633"/>
            <a:ext cx="1742901" cy="12342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18"/>
          <p:cNvSpPr/>
          <p:nvPr>
            <p:custDataLst>
              <p:tags r:id="rId5"/>
            </p:custDataLst>
          </p:nvPr>
        </p:nvSpPr>
        <p:spPr>
          <a:xfrm rot="5400000">
            <a:off x="7051837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692643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社会环境压力：学业竞争、社交关系、未来就业等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3"/>
          <p:cNvSpPr/>
          <p:nvPr>
            <p:custDataLst>
              <p:tags r:id="rId7"/>
            </p:custDataLst>
          </p:nvPr>
        </p:nvSpPr>
        <p:spPr>
          <a:xfrm>
            <a:off x="6825775" y="2732633"/>
            <a:ext cx="1742901" cy="12342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焦虑与压力对初中生心理的影响</a:t>
            </a:r>
            <a:endParaRPr lang="zh-CN" altLang="en-US"/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情绪波动</a:t>
            </a:r>
            <a:endParaRPr lang="zh-CN" altLang="en-US"/>
          </a:p>
        </p:txBody>
      </p:sp>
      <p:sp>
        <p:nvSpPr>
          <p:cNvPr id="104914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焦虑与压力可能导致初中生情绪不稳定，容易波动。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情绪波动可能影响初中生的学习和人际关系。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情绪波动还可能导致一些心理问题，如抑郁症和焦虑症。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情绪波动是初中生面临焦虑与压力时的一种常见反应。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心理问题</a:t>
            </a:r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焦虑与压力可能导致初中生出现情绪波动、易怒、抑郁等问题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长期焦虑与压力可能影响初中生的注意力和记忆力，导致学习效率下降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焦虑与压力可能导致初中生出现睡眠障碍，影响身体健康和心理健康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焦虑与压力可能导致初中生产生自卑、孤独等负面情绪，影响人际关系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行为问题</a:t>
            </a:r>
            <a:endParaRPr lang="zh-CN" altLang="en-US"/>
          </a:p>
        </p:txBody>
      </p:sp>
      <p:sp>
        <p:nvSpPr>
          <p:cNvPr id="1049246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长期焦虑和压力可能导致初中生出现抑郁症状，如情绪低落、兴趣丧失、睡眠障碍等。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焦虑和压力可能导致初中生出现行为问题，如易怒、攻击性、逃避社交等。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焦虑和压力可能导致初中生出现学习问题，如注意力不集中、记忆力减退、学习成绩下降等。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焦虑和压力可能导致初中生出现自我评价降低，自信心不足，影响个人成长和发展。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https://d.book118.com/816105121200010034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Wingdings</vt:lpstr>
      <vt:lpstr>Office Theme</vt:lpstr>
      <vt:lpstr>初中生面临的焦虑与压力管理</vt:lpstr>
      <vt:lpstr>目录</vt:lpstr>
      <vt:lpstr>添加章节标题</vt:lpstr>
      <vt:lpstr>焦虑与压力的来源</vt:lpstr>
      <vt:lpstr>学业压力</vt:lpstr>
      <vt:lpstr>人际关系压力</vt:lpstr>
      <vt:lpstr>自我期望压力</vt:lpstr>
      <vt:lpstr>家庭和社会环境压力</vt:lpstr>
      <vt:lpstr>焦虑与压力对初中生心理的影响</vt:lpstr>
      <vt:lpstr>情绪波动</vt:lpstr>
      <vt:lpstr>心理问题</vt:lpstr>
      <vt:lpstr>行为问题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2024-09-04T02:07:09.988</cp:lastPrinted>
  <dcterms:created xsi:type="dcterms:W3CDTF">2024-09-03T18:07:10Z</dcterms:created>
  <dcterms:modified xsi:type="dcterms:W3CDTF">2024-09-03T18:07:12Z</dcterms:modified>
</cp:coreProperties>
</file>