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298724D-5623-4F50-AAAD-2901F84069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3036E0-BDEA-49C0-9257-82533EF63A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8F2F5FE-CE81-4274-8DA4-03C8E2EE7E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FD03DB2-61FE-49FB-B79F-6E2140C4BC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6D154B9-F3C5-4B72-8A1B-D0BCBF8935B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40CDF7E-820C-45B7-B786-96D4E5D8AEC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44A6D25-BAB5-45AD-A602-6F8C6E01385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368836-B421-4CE7-A5D2-3000A4D5F5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BEFF9D-5231-4441-8F5F-1B20D0693C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66929F-4328-4A59-86CE-5923018ED3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B240B1-518F-4729-8CD5-58B5EF167C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6105125004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超临界流体色谱</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超临界流体色谱简介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超临界流体色谱的仪器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超临界流体色谱的实验技术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超临界流体色谱的优缺点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超临界流体色谱的发展前景</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超临界流体色谱简介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超临界流体色谱（Supercritical Fluid Chromatography，SFC）是一种基于超临界流体的分离分析技术。</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超临界流体是指物质在高于其临界温度和压力的状态下的特殊流体，具有类似于液体的密度和类似于气体的粘度。</a:t>
            </a:r>
          </a:p>
        </p:txBody>
      </p:sp>
      <p:pic>
        <p:nvPicPr>
          <p:cNvPr id="6" name="Picture 6"/>
          <p:cNvPicPr>
            <a:picLocks noChangeAspect="1"/>
          </p:cNvPicPr>
          <p:nvPr/>
        </p:nvPicPr>
        <p:blipFill>
          <a:blip r:embed="rId2"/>
          <a:srcRect t="42" b="42"/>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SFC使用超临界流体作为流动相，通过调整压力和温度，实现对不同物质的分离和分析。</a:t>
            </a:r>
          </a:p>
        </p:txBody>
      </p:sp>
      <p:pic>
        <p:nvPicPr>
          <p:cNvPr id="10" name="Picture 10"/>
          <p:cNvPicPr>
            <a:picLocks noChangeAspect="1"/>
          </p:cNvPicPr>
          <p:nvPr/>
        </p:nvPicPr>
        <p:blipFill>
          <a:blip r:embed="rId4"/>
          <a:srcRect t="42" b="42"/>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超临界流体色谱的定义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固定相</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固定相的选择对于分离效果至关重要，常用的固定相包括硅胶、氧化铝、活性炭等。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分离原理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超临界流体色谱的分离原理主要基于物质在超临界流体中的溶解度和扩散系数差异。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流动相</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超临界流体作为流动相，通过改变压力和温度，控制流体的溶解能力和扩散性能。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超临界流体色谱的原理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超临界流体色谱在天然产物分离领域应用广泛，可用于分离植物、动物和微生物中的活性成分。</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天然产物分离</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环境分析</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药物分析</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食品分析</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超临界流体色谱可用于环境样品中有机污染物的检测和分离，如农药、多环芳烃等。</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超临界流体色谱在药物分析领域应用广泛，可用于药物的分离、纯化和质量控制。</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超临界流体色谱可用于食品中添加剂、农药残留等的检测和分离。</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超临界流体色谱的应用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超临界流体色谱的仪器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4881" r="14881"/>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超临界流体色谱仪的组成</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用于将待测组分从超临界流体中分离出来。</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用于检测分离出来的组分的浓度或质量。</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用于控制超临界流体的压力、温度和流量等参数。</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包括泵、阀、管道、接头等部件，用于连接各个系统并保证系统的正常运行。</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分离系统</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检测系统</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控制系统</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辅助系统</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检测与记录</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通过检测系统对分离出来的组分进行检测，记录数据并进行后续处理。</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进样与分离</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将样品注入超临界流体中，通过分离系统将待测组分分离出来。</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流动相选择与优化</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选择适合分离待测组分的流动相，并进行必要的优化。</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准备工作</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检查仪器各部件是否正常，准备好所需的试剂和样品。</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系统压力和温度设置</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根据实验需求设定超临界流体的压力和温度。</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超临界流体色谱仪的操作流程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t="15928" b="15928"/>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定期检查仪器各部件的连接是否紧固、清洁仪器表面和内部管道等。</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日常保养</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对仪器内部管道进行清洗或更换、检查泵和阀的运行情况等。</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定期保养</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如遇到仪器故障，应先查明原因，采取相应的措施进行排除。</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常见故障排除</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在操作过程中应严格按照仪器说明书进行操作，避免发生意外事故。</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注意事项</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超临界流体色谱仪的维护与保养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超临界流体色谱的实验技术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https://d.book118.com/816105125004010033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2024-09-01T10:09:22.233</cp:lastPrinted>
  <dcterms:created xsi:type="dcterms:W3CDTF">2024-09-01T02:09:22Z</dcterms:created>
  <dcterms:modified xsi:type="dcterms:W3CDTF">2024-09-01T02:09:24Z</dcterms:modified>
</cp:coreProperties>
</file>