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D2E6D27-318E-4F71-8D47-2B365AA124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D43E526-32AF-431D-A9FB-DA9923BCEF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C8FE81B-5D7B-4149-8CC5-8234CF1CE4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81CF7A9-741C-48AB-B90A-51676149A5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E034340-8FD6-44B7-A02A-05299624A3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DAB7B6F-4B92-4BA3-875B-D1A4C4F432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1D2C19D-F0E9-4D87-9B85-D49842ECAE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C163C75-8908-4D3B-8B73-C839289797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F1E5CB4-EF4B-4D64-A1D1-0BDA9980B5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1D64C86-98C1-4A68-866D-0841E9D288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22C6133-AAEA-4D2E-9B4D-4633B72B05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12.jpeg" /><Relationship Id="rId6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1610520322201010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0368" y="1042578"/>
            <a:ext cx="8896350" cy="22860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7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供电所营销安全管理措施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11318" y="3800194"/>
            <a:ext cx="2581275" cy="571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995032" y="3800194"/>
            <a:ext cx="3802596" cy="571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2024-01-16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9555294" y="499678"/>
            <a:ext cx="1851660" cy="1145845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6000" b="1">
                <a:solidFill>
                  <a:srgbClr val="FFFFFF"/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8526405" y="1699382"/>
            <a:ext cx="28594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4630" y="797198"/>
            <a:ext cx="6724952" cy="5263604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供电所营销安全现状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供电所营销安全管理的措施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案例分析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结论与展望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393306" y="1882902"/>
            <a:ext cx="7405389" cy="1138956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393306" y="2707767"/>
            <a:ext cx="8641080" cy="270348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6910" r="36910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1935" r="31935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3179" r="3317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背景介绍</a:t>
            </a:r>
          </a:p>
        </p:txBody>
      </p:sp>
      <p:sp>
        <p:nvSpPr>
          <p:cNvPr id="30" name="AutoShape 30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当前供电所营销安全管理存在诸多问题，如安全意识薄弱、管理不规范等。</a:t>
            </a:r>
            <a:endParaRPr lang="en-US" sz="1100"/>
          </a:p>
        </p:txBody>
      </p:sp>
      <p:sp>
        <p:nvSpPr>
          <p:cNvPr id="31" name="AutoShape 31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我国电力市场的快速发展，对供电所营销安全管理提出了更高的要求。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122" b="2122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目的与意义</a:t>
            </a:r>
          </a:p>
        </p:txBody>
      </p:sp>
      <p:sp>
        <p:nvSpPr>
          <p:cNvPr id="24" name="AutoShape 24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提高供电所营销安全管理水平，保障电力市场的稳定发展。</a:t>
            </a:r>
            <a:endParaRPr lang="en-US" sz="1100"/>
          </a:p>
        </p:txBody>
      </p:sp>
      <p:sp>
        <p:nvSpPr>
          <p:cNvPr id="26" name="AutoShape 26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通过有效的安全管理措施，降低安全事故的发生率，确保电力供应的安全可靠。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393306" y="1882902"/>
            <a:ext cx="7405389" cy="1138956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393306" y="2707767"/>
            <a:ext cx="8641080" cy="270348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供电所营销安全现状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安全意识薄弱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管理体制不完善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设备陈旧落后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人员素质参差不齐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当前存在的问题</a:t>
            </a:r>
          </a:p>
        </p:txBody>
      </p:sp>
      <p:pic>
        <p:nvPicPr>
          <p:cNvPr id="27" name="Picture 27"/>
          <p:cNvPicPr>
            <a:picLocks noChangeAspect="1"/>
          </p:cNvPicPr>
          <p:nvPr/>
        </p:nvPicPr>
        <p:blipFill>
          <a:blip r:embed="rId2"/>
          <a:srcRect l="16715" r="16715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8" name="Picture 28"/>
          <p:cNvPicPr>
            <a:picLocks noChangeAspect="1"/>
          </p:cNvPicPr>
          <p:nvPr/>
        </p:nvPicPr>
        <p:blipFill>
          <a:blip r:embed="rId3"/>
          <a:srcRect l="16598" r="16598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4"/>
          <a:srcRect l="16715" r="16715"/>
          <a:stretch>
            <a:fillRect/>
          </a:stretch>
        </p:blipFill>
        <p:spPr>
          <a:xfrm>
            <a:off x="6248978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5"/>
          <a:srcRect l="16715" r="16715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1" name="AutoShape 31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39" name="AutoShape 39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部分供电所员工对营销安全的认识不足，缺乏足够的安全意识和警惕性。</a:t>
            </a:r>
            <a:endParaRPr lang="en-US" sz="1100"/>
          </a:p>
        </p:txBody>
      </p:sp>
      <p:sp>
        <p:nvSpPr>
          <p:cNvPr id="40" name="AutoShape 40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供电所营销安全管理体制存在缺陷，缺乏有效的监管和考核机制。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部分供电所的设备陈旧、落后，存在安全隐患，难以满足现代营销安全的需求。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供电所营销人员素质参差不齐，部分员工缺乏专业知识和技能，对安全操作规程不熟悉。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4625" r="14625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1917" r="21917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培训不足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监管不力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投入不足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制度不健全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问题产生的原因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供电所对员工的培训不足，导致员工缺乏必要的安全知识和技能。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供电所在营销安全方面的投入不足，导致设备更新和维护不及时，安全隐患得不到有效治理。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上级管理部门对供电所的监管不力，导致安全管理漏洞和问题得不到及时发现和解决。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供电所营销安全管理制度不健全，缺乏科学、规范的管理体系和操作规程。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393306" y="1882902"/>
            <a:ext cx="7405389" cy="1138956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393306" y="2707767"/>
            <a:ext cx="8641080" cy="270348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供电所营销安全管理的措施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明确营销安全管理的目标、原则、流程和标准，确保各项安全工作有章可循。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制定营销安全管理规定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建立安全责任制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定期开展安全检查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制定应急预案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明确各级管理人员和营销人员的安全职责，确保安全责任层层落实。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对供电所的营销活动进行定期安全检查，及时发现和消除安全隐患。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针对可能发生的营销安全事故，制定应急预案，确保在事故发生时能够迅速、有效地应对。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TextBox 3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建立完善的营销安全管理制度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https://d.book118.com/816105203222010100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7F7F7"/>
      </a:dk1>
      <a:lt1>
        <a:srgbClr val="000000"/>
      </a:lt1>
      <a:dk2>
        <a:srgbClr val="FFFFFF"/>
      </a:dk2>
      <a:lt2>
        <a:srgbClr val="000000"/>
      </a:lt2>
      <a:accent1>
        <a:srgbClr val="8C8C8C"/>
      </a:accent1>
      <a:accent2>
        <a:srgbClr val="A8A8A8"/>
      </a:accent2>
      <a:accent3>
        <a:srgbClr val="7B7B7B"/>
      </a:accent3>
      <a:accent4>
        <a:srgbClr val="515151"/>
      </a:accent4>
      <a:accent5>
        <a:srgbClr val="60727F"/>
      </a:accent5>
      <a:accent6>
        <a:srgbClr val="444444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64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6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2024-09-25T02:53:55.369</cp:lastPrinted>
  <dcterms:created xsi:type="dcterms:W3CDTF">2024-09-24T18:53:55Z</dcterms:created>
  <dcterms:modified xsi:type="dcterms:W3CDTF">2024-09-24T18:53:57Z</dcterms:modified>
</cp:coreProperties>
</file>