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93397-9C87-4B2C-BFF4-5BBF6480C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0A9B4-5037-4861-8B89-091610F0A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B453C-408C-4C7B-8FF6-4CDD7B35E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1A1C5-F282-4927-B920-1EFA6061E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A84C6E-CFF9-4455-AE18-240849D92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97E0F9-5714-4BA1-BA1D-610FA92CD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46D228-6BFD-4882-A2A6-5BF313B24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67591-75DD-497C-A9D7-13E3A5840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17D03-09C9-443A-AC54-8E4D5F19F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C19E7-EC2F-43E5-8AE0-CB81B2911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943E8-7A2A-4953-AD06-B6EE9D8BD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1020415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《品名品质数量包装》ppt课件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品名：是指产品或服务的名称，用于标识和区分不同的产品或服务。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品名是品牌形象的重要组成部分，是消费者认识和记忆品牌的重要依据。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品名的好坏直接影响到品牌形象和消费者对产品的认知度。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品名是产品或服务的标识，能够让消费者快速地识别和记忆产品或服务。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法律保护功能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品名是品牌传播的重要载体，能够传递品牌的核心价值和特点，帮助品牌在市场竞争中脱颖而出。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品名是商标注册的重要依据，能够保护品牌的合法权益，防止侵权行为的发生。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品名的功能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244" r="112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211" r="82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品名应该简洁明了，易于理解和记忆，避免使用过于复杂或难以理解的词汇。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品名应该突出产品或服务的特点和优势，让消费者能够快速了解产品的卖点。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突出特点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品名应该具有独特性，避免与竞争对手的品名雷同或相似，以突出品牌的个性化和差异化。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品名应该考虑不同国家和地区的文化差异，避免使用可能引起文化冲突的词汇。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文化敏感性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品名的设计原则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品质：表示产品或服务的总体特征和特性，反映消费者对产品或服务的主观感受和评价。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品质是产品或服务满足规定或潜在需求的特性的总和，是消费者对产品或服务所期望的性能和效果的总体体现。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品质不仅仅是指产品或服务的物理特性，还包括外观、感觉、触觉、听觉、嗅觉等方面的特性。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产品或服务的价格是否合理，是否符合消费者的预算和价值观念。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产品或服务的操作是否方便、简单易懂，是否能够满足用户的需求。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产品或服务是否符合安全标准，是否能够保证使用者的安全。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产品或服务的基本功能是否完善、是否满足使用要求。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产品或服务在规定的时间和条件下，是否能够保持稳定的性能和效果。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品质的评估标准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通过改进产品设计，提高产品的功能性和易用性，满足用户的需求。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优化产品设计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不断收集用户反馈和市场信息，持续改进产品和服务，提高品质和竞争力。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通过改进生产工艺，提高产品的质量和可靠性，保证产品的性能和效果。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提高生产工艺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建立完善的品质管理体系，加强品质监控和品质保证，确保产品质量的稳定性和可靠性。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加强品质管理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加强员工培训和教育，提高员工的技能和素质，增强员工的品质意识和责任心。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提高产品品质的方法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https://d.book118.com/816110204152010035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2024-09-05T15:48:09.394</cp:lastPrinted>
  <dcterms:created xsi:type="dcterms:W3CDTF">2024-09-05T07:48:09Z</dcterms:created>
  <dcterms:modified xsi:type="dcterms:W3CDTF">2024-09-05T07:48:11Z</dcterms:modified>
</cp:coreProperties>
</file>