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880"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253.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5.xml" /><Relationship Id="rId10" Type="http://schemas.openxmlformats.org/officeDocument/2006/relationships/slideMaster" Target="../slideMasters/slideMaster2.xml" /><Relationship Id="rId2" Type="http://schemas.openxmlformats.org/officeDocument/2006/relationships/tags" Target="../tags/tag16.xml" /><Relationship Id="rId3" Type="http://schemas.openxmlformats.org/officeDocument/2006/relationships/tags" Target="../tags/tag17.xml" /><Relationship Id="rId4" Type="http://schemas.openxmlformats.org/officeDocument/2006/relationships/tags" Target="../tags/tag18.xml" /><Relationship Id="rId5" Type="http://schemas.openxmlformats.org/officeDocument/2006/relationships/tags" Target="../tags/tag19.xml" /><Relationship Id="rId6" Type="http://schemas.openxmlformats.org/officeDocument/2006/relationships/tags" Target="../tags/tag20.xml" /><Relationship Id="rId7" Type="http://schemas.openxmlformats.org/officeDocument/2006/relationships/tags" Target="../tags/tag21.xml" /><Relationship Id="rId8" Type="http://schemas.openxmlformats.org/officeDocument/2006/relationships/tags" Target="../tags/tag22.xml" /><Relationship Id="rId9" Type="http://schemas.openxmlformats.org/officeDocument/2006/relationships/tags" Target="../tags/tag23.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24.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9.xml" /><Relationship Id="rId10" Type="http://schemas.openxmlformats.org/officeDocument/2006/relationships/tags" Target="../tags/tag38.xml" /><Relationship Id="rId11" Type="http://schemas.openxmlformats.org/officeDocument/2006/relationships/tags" Target="../tags/tag39.xml" /><Relationship Id="rId12" Type="http://schemas.openxmlformats.org/officeDocument/2006/relationships/tags" Target="../tags/tag40.xml" /><Relationship Id="rId13" Type="http://schemas.openxmlformats.org/officeDocument/2006/relationships/tags" Target="../tags/tag41.xml" /><Relationship Id="rId14" Type="http://schemas.openxmlformats.org/officeDocument/2006/relationships/slideMaster" Target="../slideMasters/slideMaster2.xml" /><Relationship Id="rId2" Type="http://schemas.openxmlformats.org/officeDocument/2006/relationships/tags" Target="../tags/tag30.xml" /><Relationship Id="rId3" Type="http://schemas.openxmlformats.org/officeDocument/2006/relationships/tags" Target="../tags/tag31.xml" /><Relationship Id="rId4" Type="http://schemas.openxmlformats.org/officeDocument/2006/relationships/tags" Target="../tags/tag32.xml" /><Relationship Id="rId5" Type="http://schemas.openxmlformats.org/officeDocument/2006/relationships/tags" Target="../tags/tag33.xml"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ags" Target="../tags/tag36.xml" /><Relationship Id="rId9" Type="http://schemas.openxmlformats.org/officeDocument/2006/relationships/tags" Target="../tags/tag37.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42.xml" /><Relationship Id="rId10" Type="http://schemas.openxmlformats.org/officeDocument/2006/relationships/tags" Target="../tags/tag51.xml" /><Relationship Id="rId11" Type="http://schemas.openxmlformats.org/officeDocument/2006/relationships/slideMaster" Target="../slideMasters/slideMaster2.xml" /><Relationship Id="rId2" Type="http://schemas.openxmlformats.org/officeDocument/2006/relationships/tags" Target="../tags/tag43.xml" /><Relationship Id="rId3" Type="http://schemas.openxmlformats.org/officeDocument/2006/relationships/tags" Target="../tags/tag44.xml" /><Relationship Id="rId4" Type="http://schemas.openxmlformats.org/officeDocument/2006/relationships/tags" Target="../tags/tag45.xml" /><Relationship Id="rId5" Type="http://schemas.openxmlformats.org/officeDocument/2006/relationships/tags" Target="../tags/tag46.xml" /><Relationship Id="rId6" Type="http://schemas.openxmlformats.org/officeDocument/2006/relationships/tags" Target="../tags/tag47.xml" /><Relationship Id="rId7" Type="http://schemas.openxmlformats.org/officeDocument/2006/relationships/tags" Target="../tags/tag48.xml" /><Relationship Id="rId8" Type="http://schemas.openxmlformats.org/officeDocument/2006/relationships/tags" Target="../tags/tag49.xml" /><Relationship Id="rId9" Type="http://schemas.openxmlformats.org/officeDocument/2006/relationships/tags" Target="../tags/tag50.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52.xml" /><Relationship Id="rId10" Type="http://schemas.openxmlformats.org/officeDocument/2006/relationships/tags" Target="../tags/tag61.xml" /><Relationship Id="rId11" Type="http://schemas.openxmlformats.org/officeDocument/2006/relationships/tags" Target="../tags/tag62.xml" /><Relationship Id="rId12" Type="http://schemas.openxmlformats.org/officeDocument/2006/relationships/tags" Target="../tags/tag63.xml" /><Relationship Id="rId13" Type="http://schemas.openxmlformats.org/officeDocument/2006/relationships/slideMaster" Target="../slideMasters/slideMaster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tags" Target="../tags/tag57.xml" /><Relationship Id="rId7" Type="http://schemas.openxmlformats.org/officeDocument/2006/relationships/tags" Target="../tags/tag58.xml" /><Relationship Id="rId8" Type="http://schemas.openxmlformats.org/officeDocument/2006/relationships/tags" Target="../tags/tag59.xml" /><Relationship Id="rId9" Type="http://schemas.openxmlformats.org/officeDocument/2006/relationships/tags" Target="../tags/tag60.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tags" Target="../tags/tag70.xml" /><Relationship Id="rId8" Type="http://schemas.openxmlformats.org/officeDocument/2006/relationships/tags" Target="../tags/tag71.xml" /><Relationship Id="rId9"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72.xml" /><Relationship Id="rId2" Type="http://schemas.openxmlformats.org/officeDocument/2006/relationships/tags" Target="../tags/tag73.xml" /><Relationship Id="rId3" Type="http://schemas.openxmlformats.org/officeDocument/2006/relationships/tags" Target="../tags/tag74.xml" /><Relationship Id="rId4" Type="http://schemas.openxmlformats.org/officeDocument/2006/relationships/tags" Target="../tags/tag75.xml" /><Relationship Id="rId5" Type="http://schemas.openxmlformats.org/officeDocument/2006/relationships/tags" Target="../tags/tag76.xml" /><Relationship Id="rId6" Type="http://schemas.openxmlformats.org/officeDocument/2006/relationships/tags" Target="../tags/tag77.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78.xml" /><Relationship Id="rId2" Type="http://schemas.openxmlformats.org/officeDocument/2006/relationships/tags" Target="../tags/tag79.xml" /><Relationship Id="rId3" Type="http://schemas.openxmlformats.org/officeDocument/2006/relationships/tags" Target="../tags/tag80.xml" /><Relationship Id="rId4" Type="http://schemas.openxmlformats.org/officeDocument/2006/relationships/tags" Target="../tags/tag81.xml" /><Relationship Id="rId5" Type="http://schemas.openxmlformats.org/officeDocument/2006/relationships/tags" Target="../tags/tag82.xml" /><Relationship Id="rId6" Type="http://schemas.openxmlformats.org/officeDocument/2006/relationships/tags" Target="../tags/tag83.xml" /><Relationship Id="rId7" Type="http://schemas.openxmlformats.org/officeDocument/2006/relationships/tags" Target="../tags/tag84.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85.xml" /><Relationship Id="rId10" Type="http://schemas.openxmlformats.org/officeDocument/2006/relationships/slideMaster" Target="../slideMasters/slideMaster2.xml" /><Relationship Id="rId2" Type="http://schemas.openxmlformats.org/officeDocument/2006/relationships/tags" Target="../tags/tag86.xml"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94.xml" /><Relationship Id="rId10" Type="http://schemas.openxmlformats.org/officeDocument/2006/relationships/tags" Target="../tags/tag103.xml" /><Relationship Id="rId11" Type="http://schemas.openxmlformats.org/officeDocument/2006/relationships/tags" Target="../tags/tag104.xml" /><Relationship Id="rId12" Type="http://schemas.openxmlformats.org/officeDocument/2006/relationships/tags" Target="../tags/tag105.xml" /><Relationship Id="rId13" Type="http://schemas.openxmlformats.org/officeDocument/2006/relationships/tags" Target="../tags/tag106.xml" /><Relationship Id="rId14" Type="http://schemas.openxmlformats.org/officeDocument/2006/relationships/slideMaster" Target="../slideMasters/slideMaster2.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tags" Target="../tags/tag101.xml" /><Relationship Id="rId9" Type="http://schemas.openxmlformats.org/officeDocument/2006/relationships/tags" Target="../tags/tag10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44E0347-154E-4F97-835D-91153E80BD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0D24E9-3061-493F-BCD7-F3C4B5A0C3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6E89D74-ABB9-4633-B5AD-6454C06231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9031E98-427C-44AE-BBEE-9328586CC1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5D9C93F-C9A7-47A2-B27F-0C8715BAD8D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1A59E2E-30D2-471A-A8E2-A184FCC6D67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229A062-7328-4A90-B6DF-015FE763389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E32C1C-03B5-4ED4-A993-FE235A6D8C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924999-404F-4664-9A80-97B67ED95F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9C4DB4-43D6-4403-9CE4-F7A5BE8F36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172FAC-CFB5-4D6D-BD83-296C0460AC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31" name="直接连接符 28"/>
          <p:cNvCxnSpPr/>
          <p:nvPr>
            <p:custDataLst>
              <p:tags r:id="rId4"/>
            </p:custDataLst>
          </p:nvPr>
        </p:nvCxnSpPr>
        <p:spPr>
          <a:xfrm flipH="1">
            <a:off x="1573306" y="3979863"/>
            <a:ext cx="0" cy="684000"/>
          </a:xfrm>
          <a:prstGeom prst="line">
            <a:avLst/>
          </a:prstGeom>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avLst/>
          </a:prstGeom>
          <a:noFill/>
        </p:spPr>
        <p:txBody>
          <a:bodyPr wrap="square" lIns="0" tIns="0" rIns="0" bIns="0" rtlCol="0" anchor="ctr">
            <a:normAutofit/>
          </a:bodyPr>
          <a:lstStyle>
            <a:lvl1pPr marL="0" marR="0" algn="l" defTabSz="914400" rtl="0" eaLnBrk="1" fontAlgn="auto" latinLnBrk="0" hangingPunct="1">
              <a:lnSpc>
                <a:spcPct val="150000"/>
              </a:lnSpc>
              <a:buClrTx/>
              <a:buSzTx/>
              <a:buFontTx/>
              <a:buNone/>
              <a:defRPr kumimoji="0" lang="zh-CN" altLang="en-US" sz="2000" b="0" i="0" u="none" strike="noStrike" kern="1200" cap="none" spc="150" normalizeH="0" baseline="0" noProof="1">
                <a:solidFill>
                  <a:schemeClr val="tx1"/>
                </a:solidFill>
                <a:latin typeface="+mn-ea"/>
                <a:ea typeface="+mn-ea"/>
                <a:cs typeface="MiSans Normal" panose="00000500000000000000" charset="-122"/>
              </a:defRPr>
            </a:lvl1pPr>
          </a:lstStyle>
          <a:p>
            <a:pPr lvl="0" algn="l">
              <a:lnSpc>
                <a:spcPct val="150000"/>
              </a:lnSpc>
            </a:pPr>
            <a:r>
              <a:rPr>
                <a:sym typeface="+mn-ea"/>
              </a:rPr>
              <a:t>单击此处编辑母版文本样式</a:t>
            </a:r>
            <a:endParaRPr>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avLst/>
          </a:prstGeom>
          <a:noFill/>
        </p:spPr>
        <p:txBody>
          <a:bodyPr wrap="square" lIns="0" tIns="0" rIns="0" bIns="0" rtlCol="0" anchor="t">
            <a:normAutofit/>
          </a:bodyPr>
          <a:lstStyle>
            <a:lvl1pPr marL="0" marR="0" algn="l" defTabSz="914400" rtl="0" eaLnBrk="1" fontAlgn="auto" latinLnBrk="0" hangingPunct="1">
              <a:lnSpc>
                <a:spcPct val="100000"/>
              </a:lnSpc>
              <a:buClrTx/>
              <a:buSzTx/>
              <a:buFontTx/>
              <a:buNone/>
              <a:defRPr kumimoji="0" lang="en-US" altLang="zh-CN" sz="1800" b="0" i="0" u="none" strike="noStrike" kern="1200" cap="none" spc="0" normalizeH="0" baseline="0" noProof="1" err="1">
                <a:solidFill>
                  <a:schemeClr val="tx1"/>
                </a:solidFill>
                <a:latin typeface="+mn-ea"/>
                <a:ea typeface="+mn-ea"/>
                <a:cs typeface="MiSans Normal" panose="00000500000000000000" charset="-122"/>
              </a:defRPr>
            </a:lvl1pPr>
          </a:lstStyle>
          <a:p>
            <a:pPr lvl="0" algn="l">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66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单击此处编辑标题</a:t>
            </a:r>
            <a:endParaRPr>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lang="zh-CN" altLang="en-US" smtClean="0"/>
              <a:t/>
            </a:fld>
            <a:endParaRPr lang="zh-CN" altLang="en-US"/>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98" name="正文"/>
          <p:cNvSpPr txBox="1">
            <a:spLocks noGrp="1"/>
          </p:cNvSpPr>
          <p:nvPr>
            <p:ph idx="6"/>
            <p:custDataLst>
              <p:tags r:id="rId1"/>
            </p:custDataLst>
          </p:nvPr>
        </p:nvSpPr>
        <p:spPr>
          <a:xfrm>
            <a:off x="608400" y="1490400"/>
            <a:ext cx="10969200" cy="47592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449580" marR="0" lvl="1" indent="-231775"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ln>
                  <a:noFill/>
                  <a:prstDash val="sysDot"/>
                </a:ln>
                <a:solidFill>
                  <a:schemeClr val="tx1"/>
                </a:solidFill>
                <a:latin typeface="+mn-ea"/>
                <a:ea typeface="+mn-ea"/>
              </a:defRPr>
            </a:lvl2pPr>
            <a:lvl3pPr marL="719455" marR="0" lvl="2" indent="-276225" fontAlgn="auto">
              <a:lnSpc>
                <a:spcPct val="120000"/>
              </a:lnSpc>
              <a:spcBef>
                <a:spcPct val="0"/>
              </a:spcBef>
              <a:spcAft>
                <a:spcPts val="600"/>
              </a:spcAft>
              <a:buFont typeface="Arial" pitchFamily="34" charset="0"/>
              <a:buChar char="●"/>
              <a:defRPr kumimoji="0" sz="1600" b="0" i="0" u="none" strike="noStrike" cap="none" spc="150" normalizeH="0" baseline="0">
                <a:ln>
                  <a:noFill/>
                  <a:prstDash val="sysDot"/>
                </a:ln>
                <a:solidFill>
                  <a:schemeClr val="tx1"/>
                </a:solidFill>
                <a:latin typeface="+mn-ea"/>
                <a:ea typeface="+mn-ea"/>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solidFill>
                <a:latin typeface="+mn-ea"/>
                <a:ea typeface="+mn-ea"/>
              </a:defRPr>
            </a:lvl4pPr>
            <a:lvl5pPr marL="1256030" marR="0" lvl="4" indent="-262255" fontAlgn="auto">
              <a:lnSpc>
                <a:spcPct val="120000"/>
              </a:lnSpc>
              <a:spcBef>
                <a:spcPct val="0"/>
              </a:spcBef>
              <a:spcAft>
                <a:spcPts val="300"/>
              </a:spcAft>
              <a:buFont typeface="Arial" pitchFamily="34" charset="0"/>
              <a:buChar char="•"/>
              <a:defRPr kumimoji="0" sz="1400" b="0" i="0" u="none" strike="noStrike" cap="none" spc="150" normalizeH="0" baseline="0">
                <a:ln>
                  <a:noFill/>
                  <a:prstDash val="sysDot"/>
                </a:ln>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pPr>
            <a:r>
              <a:rPr>
                <a:sym typeface="+mn-ea"/>
              </a:rPr>
              <a:t>单击此处编辑母版文本样式</a:t>
            </a:r>
            <a:endParaRPr>
              <a:sym typeface="+mn-ea"/>
            </a:endParaRPr>
          </a:p>
          <a:p>
            <a:pPr lvl="1">
              <a:spcBef>
                <a:spcPts val="1200"/>
              </a:spcBef>
              <a:spcAft>
                <a:spcPct val="0"/>
              </a:spcAft>
            </a:pPr>
            <a:r>
              <a:rPr err="1">
                <a:sym typeface="+mn-ea"/>
              </a:rPr>
              <a:t>第二级</a:t>
            </a:r>
            <a:endParaRPr>
              <a:sym typeface="+mn-ea"/>
            </a:endParaRPr>
          </a:p>
          <a:p>
            <a:pPr lvl="2">
              <a:spcBef>
                <a:spcPts val="1200"/>
              </a:spcBef>
              <a:spcAft>
                <a:spcPct val="0"/>
              </a:spcAft>
            </a:pPr>
            <a:r>
              <a:rPr err="1">
                <a:sym typeface="+mn-ea"/>
              </a:rPr>
              <a:t>第三级</a:t>
            </a:r>
            <a:endParaRPr>
              <a:sym typeface="+mn-ea"/>
            </a:endParaRPr>
          </a:p>
          <a:p>
            <a:pPr lvl="3">
              <a:spcBef>
                <a:spcPts val="1200"/>
              </a:spcBef>
              <a:spcAft>
                <a:spcPct val="0"/>
              </a:spcAft>
            </a:pPr>
            <a:r>
              <a:rPr err="1">
                <a:sym typeface="+mn-ea"/>
              </a:rPr>
              <a:t>第四级</a:t>
            </a:r>
            <a:endParaRPr>
              <a:sym typeface="+mn-ea"/>
            </a:endParaRPr>
          </a:p>
          <a:p>
            <a:pPr lvl="4">
              <a:spcBef>
                <a:spcPts val="1200"/>
              </a:spcBef>
              <a:spcAft>
                <a:spcPct val="0"/>
              </a:spcAft>
            </a:pPr>
            <a:r>
              <a:rPr err="1">
                <a:sym typeface="+mn-ea"/>
              </a:rPr>
              <a:t>第五级</a:t>
            </a:r>
            <a:endParaRPr>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3" name="直接连接符 9"/>
          <p:cNvCxnSpPr/>
          <p:nvPr>
            <p:custDataLst>
              <p:tags r:id="rId3"/>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10"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1400" b="0" i="0" u="none" strike="noStrike" kern="1200" cap="none" spc="800" normalizeH="0" baseline="0" noProof="1">
                <a:solidFill>
                  <a:schemeClr val="tx1"/>
                </a:solidFill>
                <a:latin typeface="+mn-ea"/>
                <a:ea typeface="+mn-ea"/>
                <a:cs typeface="MiSans Normal" panose="00000500000000000000" charset="-122"/>
              </a:defRPr>
            </a:lvl1pPr>
          </a:lstStyle>
          <a:p>
            <a:pPr lvl="0"/>
            <a:r>
              <a:rPr err="1">
                <a:sym typeface="+mn-ea"/>
              </a:rPr>
              <a:t>单击编辑副标题</a:t>
            </a:r>
            <a:endParaRPr>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80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标题</a:t>
            </a:r>
            <a:endParaRPr>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20"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35" name="直接连接符 13"/>
          <p:cNvCxnSpPr/>
          <p:nvPr>
            <p:custDataLst>
              <p:tags r:id="rId4"/>
            </p:custDataLst>
          </p:nvPr>
        </p:nvCxnSpPr>
        <p:spPr>
          <a:xfrm flipH="1">
            <a:off x="4491878" y="2207906"/>
            <a:ext cx="8312" cy="2358369"/>
          </a:xfrm>
          <a:prstGeom prst="line">
            <a:avLst/>
          </a:prstGeom>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3200" b="0" i="0" u="none" strike="noStrike" kern="1200" cap="none" spc="0" normalizeH="0" baseline="0" noProof="1">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avLst/>
          </a:prstGeom>
          <a:noFill/>
        </p:spPr>
        <p:txBody>
          <a:bodyPr wrap="square" lIns="0" tIns="0" rIns="0" bIns="0" rtlCol="0" anchor="t" anchorCtr="0">
            <a:normAutofit/>
          </a:bodyPr>
          <a:lstStyle>
            <a:lvl1pPr marL="0" marR="0" algn="l" defTabSz="914400" rtl="0" eaLnBrk="1" fontAlgn="auto" latinLnBrk="0" hangingPunct="1">
              <a:lnSpc>
                <a:spcPct val="100000"/>
              </a:lnSpc>
              <a:buClrTx/>
              <a:buSzTx/>
              <a:buFontTx/>
              <a:buNone/>
              <a:defRPr kumimoji="0" lang="zh-CN" altLang="en-US" sz="6000" b="0" i="0" u="none" strike="noStrike" kern="1200" cap="none" spc="0" normalizeH="0" baseline="0" noProof="1">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单击编辑标题</a:t>
            </a:r>
            <a:endParaRPr>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44" name="页脚占位符 4"/>
          <p:cNvSpPr>
            <a:spLocks noGrp="1"/>
          </p:cNvSpPr>
          <p:nvPr>
            <p:ph type="ftr" sz="quarter" idx="11"/>
            <p:custDataLst>
              <p:tags r:id="rId12"/>
            </p:custDataLst>
          </p:nvPr>
        </p:nvSpPr>
        <p:spPr>
          <a:xfrm>
            <a:off x="4038600" y="6356350"/>
            <a:ext cx="4114800" cy="365125"/>
          </a:xfrm>
        </p:spPr>
        <p:txBody>
          <a:bodyPr/>
          <a:lstStyle/>
          <a:p>
            <a:endParaRPr lang="zh-CN" altLang="en-US"/>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48" name="正文"/>
          <p:cNvSpPr txBox="1">
            <a:spLocks noGrp="1"/>
          </p:cNvSpPr>
          <p:nvPr>
            <p:ph idx="7"/>
            <p:custDataLst>
              <p:tags r:id="rId1"/>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7" name="直接连接符 8"/>
          <p:cNvCxnSpPr/>
          <p:nvPr>
            <p:custDataLst>
              <p:tags r:id="rId4"/>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62" name="页脚占位符 5"/>
          <p:cNvSpPr>
            <a:spLocks noGrp="1"/>
          </p:cNvSpPr>
          <p:nvPr>
            <p:ph type="ftr" sz="quarter" idx="11"/>
            <p:custDataLst>
              <p:tags r:id="rId9"/>
            </p:custDataLst>
          </p:nvPr>
        </p:nvSpPr>
        <p:spPr>
          <a:xfrm>
            <a:off x="4038600" y="6356350"/>
            <a:ext cx="4114800" cy="365125"/>
          </a:xfrm>
        </p:spPr>
        <p:txBody>
          <a:bodyPr/>
          <a:lstStyle/>
          <a:p>
            <a:endParaRPr lang="zh-CN" altLang="en-US"/>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66" name="正文"/>
          <p:cNvSpPr txBox="1">
            <a:spLocks noGrp="1"/>
          </p:cNvSpPr>
          <p:nvPr>
            <p:ph idx="9"/>
            <p:custDataLst>
              <p:tags r:id="rId1"/>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39" name="直接连接符 11"/>
          <p:cNvCxnSpPr/>
          <p:nvPr>
            <p:custDataLst>
              <p:tags r:id="rId6"/>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84" name="页脚占位符 7"/>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88" name="标题"/>
          <p:cNvSpPr txBox="1">
            <a:spLocks noGrp="1"/>
          </p:cNvSpPr>
          <p:nvPr>
            <p:ph type="title" idx="5"/>
            <p:custDataLst>
              <p:tags r:id="rId1"/>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cxnSp>
        <p:nvCxnSpPr>
          <p:cNvPr id="3145741" name="直接连接符 7"/>
          <p:cNvCxnSpPr/>
          <p:nvPr>
            <p:custDataLst>
              <p:tags r:id="rId2"/>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98"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lstStyle/>
          <a:p>
            <a:fld id="{297C79FE-DCC0-4620-A566-16CA7A0CE41F}" type="datetimeFigureOut">
              <a:rPr lang="zh-CN" altLang="en-US" smtClean="0"/>
              <a:t/>
            </a:fld>
            <a:endParaRPr lang="zh-CN" altLang="en-US"/>
          </a:p>
        </p:txBody>
      </p:sp>
      <p:sp>
        <p:nvSpPr>
          <p:cNvPr id="1048810" name="页脚占位符 2"/>
          <p:cNvSpPr>
            <a:spLocks noGrp="1"/>
          </p:cNvSpPr>
          <p:nvPr>
            <p:ph type="ftr" sz="quarter" idx="11"/>
            <p:custDataLst>
              <p:tags r:id="rId5"/>
            </p:custDataLst>
          </p:nvPr>
        </p:nvSpPr>
        <p:spPr/>
        <p:txBody>
          <a:bodyPr/>
          <a:lstStyle/>
          <a:p>
            <a:endParaRPr lang="zh-CN" altLang="en-US"/>
          </a:p>
        </p:txBody>
      </p:sp>
      <p:sp>
        <p:nvSpPr>
          <p:cNvPr id="1048812" name="灯片编号占位符 3"/>
          <p:cNvSpPr>
            <a:spLocks noGrp="1"/>
          </p:cNvSpPr>
          <p:nvPr>
            <p:ph type="sldNum" sz="quarter" idx="12"/>
            <p:custDataLst>
              <p:tags r:id="rId6"/>
            </p:custDataLst>
          </p:nvPr>
        </p:nvSpPr>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24"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cxnSp>
        <p:nvCxnSpPr>
          <p:cNvPr id="3145743" name="直接连接符 10"/>
          <p:cNvCxnSpPr/>
          <p:nvPr>
            <p:custDataLst>
              <p:tags r:id="rId1"/>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iSans Normal" panose="00000500000000000000" charset="-122"/>
              </a:defRPr>
            </a:lvl1pPr>
          </a:lstStyle>
          <a:p>
            <a:pPr lvl="0" algn="l"/>
            <a:r>
              <a:rPr>
                <a:sym typeface="+mn-ea"/>
              </a:rPr>
              <a:t>单击此处编辑母版副标题样式</a:t>
            </a:r>
            <a:endParaRPr>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40" name="页脚占位符 3"/>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cxnSp>
        <p:nvCxnSpPr>
          <p:cNvPr id="3145745" name="直接连接符 9"/>
          <p:cNvCxnSpPr/>
          <p:nvPr>
            <p:custDataLst>
              <p:tags r:id="rId4"/>
            </p:custDataLst>
          </p:nvPr>
        </p:nvCxnSpPr>
        <p:spPr>
          <a:xfrm flipH="1">
            <a:off x="1573306" y="3979863"/>
            <a:ext cx="0" cy="684000"/>
          </a:xfrm>
          <a:prstGeom prst="line">
            <a:avLst/>
          </a:prstGeom>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4">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avLst/>
          </a:prstGeom>
          <a:noFill/>
        </p:spPr>
        <p:txBody>
          <a:bodyPr wrap="square" lIns="0" tIns="0" rIns="0" bIns="0" rtlCol="0" anchor="ctr">
            <a:normAutofit/>
          </a:bodyPr>
          <a:lstStyle>
            <a:lvl1pPr marL="0" marR="0" algn="l" defTabSz="914400" rtl="0" eaLnBrk="1" fontAlgn="auto" latinLnBrk="0" hangingPunct="1">
              <a:lnSpc>
                <a:spcPct val="150000"/>
              </a:lnSpc>
              <a:buClrTx/>
              <a:buSzTx/>
              <a:buFontTx/>
              <a:buNone/>
              <a:defRPr kumimoji="0" lang="zh-CN" altLang="en-US" sz="2000" b="0" i="0" u="none" strike="noStrike" kern="1200" cap="none" spc="150" normalizeH="0" baseline="0" noProof="1">
                <a:solidFill>
                  <a:schemeClr val="tx1"/>
                </a:solidFill>
                <a:latin typeface="+mn-ea"/>
                <a:ea typeface="+mn-ea"/>
                <a:cs typeface="MiSans Normal" panose="00000500000000000000" charset="-122"/>
              </a:defRPr>
            </a:lvl1pPr>
          </a:lstStyle>
          <a:p>
            <a:pPr lvl="0" algn="l">
              <a:lnSpc>
                <a:spcPct val="150000"/>
              </a:lnSpc>
            </a:pPr>
            <a:r>
              <a:rPr>
                <a:sym typeface="+mn-ea"/>
              </a:rPr>
              <a:t>单击此处编辑母版文本样式</a:t>
            </a:r>
            <a:endParaRPr>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8000" b="0" i="0" u="none" strike="noStrike" kern="1200" cap="none" spc="300" normalizeH="0" baseline="0" noProof="1">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err="1">
                <a:sym typeface="+mn-ea"/>
              </a:rPr>
              <a:t>单击此处编辑标题</a:t>
            </a:r>
            <a:endParaRPr>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864" name="页脚占位符 4"/>
          <p:cNvSpPr>
            <a:spLocks noGrp="1"/>
          </p:cNvSpPr>
          <p:nvPr>
            <p:ph type="ftr" sz="quarter" idx="11"/>
            <p:custDataLst>
              <p:tags r:id="rId12"/>
            </p:custDataLst>
          </p:nvPr>
        </p:nvSpPr>
        <p:spPr>
          <a:xfrm>
            <a:off x="4038600" y="6356350"/>
            <a:ext cx="4114800" cy="365125"/>
          </a:xfrm>
        </p:spPr>
        <p:txBody>
          <a:bodyPr/>
          <a:lstStyle/>
          <a:p>
            <a:endParaRPr lang="zh-CN" altLang="en-US"/>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07.xml" /><Relationship Id="rId13" Type="http://schemas.openxmlformats.org/officeDocument/2006/relationships/tags" Target="../tags/tag108.xml" /><Relationship Id="rId14" Type="http://schemas.openxmlformats.org/officeDocument/2006/relationships/tags" Target="../tags/tag109.xml" /><Relationship Id="rId15" Type="http://schemas.openxmlformats.org/officeDocument/2006/relationships/tags" Target="../tags/tag110.xml" /><Relationship Id="rId16" Type="http://schemas.openxmlformats.org/officeDocument/2006/relationships/tags" Target="../tags/tag111.xml" /><Relationship Id="rId17" Type="http://schemas.openxmlformats.org/officeDocument/2006/relationships/tags" Target="../tags/tag112.xml" /><Relationship Id="rId18" Type="http://schemas.openxmlformats.org/officeDocument/2006/relationships/tags" Target="../tags/tag113.xml" /><Relationship Id="rId19" Type="http://schemas.openxmlformats.org/officeDocument/2006/relationships/tags" Target="../tags/tag114.xml" /><Relationship Id="rId2" Type="http://schemas.openxmlformats.org/officeDocument/2006/relationships/slideLayout" Target="../slideLayouts/slideLayout13.xml" /><Relationship Id="rId20" Type="http://schemas.openxmlformats.org/officeDocument/2006/relationships/tags" Target="../tags/tag115.xml" /><Relationship Id="rId21" Type="http://schemas.openxmlformats.org/officeDocument/2006/relationships/tags" Target="../tags/tag116.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cxnSp>
        <p:nvCxnSpPr>
          <p:cNvPr id="3145729" name="直接连接符 7"/>
          <p:cNvCxnSpPr/>
          <p:nvPr>
            <p:custDataLst>
              <p:tags r:id="rId12"/>
            </p:custDataLst>
          </p:nvPr>
        </p:nvCxnSpPr>
        <p:spPr>
          <a:xfrm>
            <a:off x="766353" y="1233900"/>
            <a:ext cx="10811247" cy="0"/>
          </a:xfrm>
          <a:prstGeom prst="line">
            <a:avLst/>
          </a:prstGeom>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7C79FE-DCC0-4620-A566-16CA7A0CE41F}" type="datetimeFigureOut">
              <a:rPr lang="zh-CN" altLang="en-US" smtClean="0"/>
              <a:t/>
            </a:fld>
            <a:endParaRPr lang="zh-CN" altLang="en-US"/>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A922F-1294-4387-9CB3-FCC8465D972A}" type="slidenum">
              <a:rPr lang="zh-CN" altLang="en-US" smtClean="0"/>
              <a:t/>
            </a:fld>
            <a:endParaRPr lang="zh-CN" altLang="en-US"/>
          </a:p>
        </p:txBody>
      </p:sp>
      <p:sp>
        <p:nvSpPr>
          <p:cNvPr id="1048666" name="标题占位符 2"/>
          <p:cNvSpPr>
            <a:spLocks noGrp="1"/>
          </p:cNvSpPr>
          <p:nvPr>
            <p:ph type="title"/>
            <p:custDataLst>
              <p:tags r:id="rId19"/>
            </p:custDataLst>
          </p:nvPr>
        </p:nvSpPr>
        <p:spPr>
          <a:xfrm>
            <a:off x="838200" y="365126"/>
            <a:ext cx="10515600" cy="1199196"/>
          </a:xfrm>
          <a:prstGeom prst="rect">
            <a:avLst/>
          </a:prstGeom>
          <a:noFill/>
          <a:ln>
            <a:noFill/>
            <a:prstDash val="sysDash"/>
          </a:ln>
        </p:spPr>
        <p:txBody>
          <a:bodyPr vert="horz" wrap="square" lIns="91440" tIns="45720" rIns="91440" bIns="45720" rtlCol="0" anchor="ctr">
            <a:normAutofit/>
          </a:bodyPr>
          <a:lstStyle/>
          <a:p>
            <a:pPr marL="0" marR="0" lvl="0" fontAlgn="auto">
              <a:lnSpc>
                <a:spcPct val="100000"/>
              </a:lnSpc>
              <a:buClrTx/>
              <a:buSzTx/>
              <a:buFontTx/>
            </a:pPr>
            <a:r>
              <a:rPr lang="zh-CN" altLang="en-US"/>
              <a:t>单击此处编辑母版标题样式</a:t>
            </a:r>
            <a:endParaRPr lang="zh-CN" altLang="en-US"/>
          </a:p>
        </p:txBody>
      </p:sp>
      <p:sp>
        <p:nvSpPr>
          <p:cNvPr id="1048668" name="文本占位符 3"/>
          <p:cNvSpPr>
            <a:spLocks noGrp="1"/>
          </p:cNvSpPr>
          <p:nvPr>
            <p:ph type="body" idx="1"/>
            <p:custDataLst>
              <p:tags r:id="rId20"/>
            </p:custDataLst>
          </p:nvPr>
        </p:nvSpPr>
        <p:spPr>
          <a:xfrm>
            <a:off x="838200" y="1638300"/>
            <a:ext cx="10515600" cy="4538663"/>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ct val="0"/>
              </a:spcAft>
              <a:buClrTx/>
              <a:buSzTx/>
              <a:buChar char="●"/>
            </a:pPr>
            <a:r>
              <a:rPr lang="zh-CN" altLang="en-US"/>
              <a:t>单击此处编辑母版文本样式</a:t>
            </a:r>
            <a:endParaRPr lang="zh-CN" altLang="en-US"/>
          </a:p>
          <a:p>
            <a:pPr marL="449580" marR="0" lvl="1" indent="-231775" fontAlgn="auto">
              <a:lnSpc>
                <a:spcPct val="120000"/>
              </a:lnSpc>
              <a:spcBef>
                <a:spcPts val="1200"/>
              </a:spcBef>
              <a:spcAft>
                <a:spcPct val="0"/>
              </a:spcAft>
              <a:buChar char="●"/>
              <a:tabLst>
                <a:tab pos="1609725"/>
              </a:tabLst>
            </a:pPr>
            <a:r>
              <a:rPr lang="zh-CN" altLang="en-US"/>
              <a:t>二级</a:t>
            </a:r>
            <a:endParaRPr lang="zh-CN" altLang="en-US"/>
          </a:p>
          <a:p>
            <a:pPr marL="719455" marR="0" lvl="2" indent="-276225" fontAlgn="auto">
              <a:lnSpc>
                <a:spcPct val="120000"/>
              </a:lnSpc>
              <a:spcBef>
                <a:spcPts val="1200"/>
              </a:spcBef>
              <a:spcAft>
                <a:spcPct val="0"/>
              </a:spcAft>
              <a:buChar char="●"/>
            </a:pPr>
            <a:r>
              <a:rPr lang="zh-CN" altLang="en-US"/>
              <a:t>三级</a:t>
            </a:r>
            <a:endParaRPr lang="zh-CN" altLang="en-US"/>
          </a:p>
          <a:p>
            <a:pPr marL="987425" marR="0" lvl="3" indent="-262255" fontAlgn="auto">
              <a:lnSpc>
                <a:spcPct val="120000"/>
              </a:lnSpc>
              <a:spcBef>
                <a:spcPts val="1200"/>
              </a:spcBef>
              <a:spcAft>
                <a:spcPct val="0"/>
              </a:spcAft>
              <a:buFont typeface="Wingdings" panose="05000000000000000000" charset="0"/>
              <a:buChar char=""/>
              <a:tabLst>
                <a:tab pos="899795"/>
              </a:tabLst>
            </a:pPr>
            <a:r>
              <a:rPr lang="zh-CN" altLang="en-US"/>
              <a:t>四级</a:t>
            </a:r>
            <a:endParaRPr lang="zh-CN" altLang="en-US"/>
          </a:p>
          <a:p>
            <a:pPr marL="1256030" marR="0" lvl="4" indent="-262255" fontAlgn="auto">
              <a:lnSpc>
                <a:spcPct val="120000"/>
              </a:lnSpc>
              <a:spcBef>
                <a:spcPts val="1200"/>
              </a:spcBef>
              <a:spcAft>
                <a:spcPct val="0"/>
              </a:spcAft>
            </a:pPr>
            <a:r>
              <a:rPr lang="zh-CN" altLang="en-US"/>
              <a:t>五级</a:t>
            </a:r>
            <a:endParaRPr lang="zh-CN" altLang="en-US"/>
          </a:p>
        </p:txBody>
      </p:sp>
      <p:sp>
        <p:nvSpPr>
          <p:cNvPr id="1048670" name="KSO_TEMPLATE" hidden="1"/>
          <p:cNvSpPr/>
          <p:nvPr userDrawn="1">
            <p:custDataLst>
              <p:tags r:id="rId21"/>
            </p:custDataLst>
          </p:nvPr>
        </p:nvSpPr>
        <p:spPr>
          <a:xfrm flipH="1">
            <a:off x="0" y="0"/>
            <a:ext cx="0" cy="0"/>
          </a:xfrm>
          <a:prstGeom prst="rect">
            <a:avLst/>
          </a:prstGeom>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ransition/>
  <p:timing/>
  <p:txStyles>
    <p:titleStyle>
      <a:lvl1pPr algn="l" defTabSz="914400" rtl="0" eaLnBrk="1" latinLnBrk="0" hangingPunct="1">
        <a:lnSpc>
          <a:spcPct val="90000"/>
        </a:lnSpc>
        <a:spcBef>
          <a:spcPct val="0"/>
        </a:spcBef>
        <a:buNone/>
        <a:defRPr kumimoji="0" lang="zh-CN" altLang="en-US" sz="3600" b="0" i="0" u="none" strike="noStrike" kern="1200" cap="none" spc="300" normalizeH="0" baseline="0"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smtClean="0">
          <a:ln>
            <a:noFill/>
            <a:prstDash val="sysDot"/>
          </a:ln>
          <a:solidFill>
            <a:schemeClr val="tx1"/>
          </a:solidFill>
          <a:latin typeface="+mn-ea"/>
          <a:ea typeface="+mn-ea"/>
          <a:cs typeface="MiSans Normal" panose="00000500000000000000" charset="-122"/>
        </a:defRPr>
      </a:lvl1pPr>
      <a:lvl2pPr marL="6858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ln>
            <a:noFill/>
            <a:prstDash val="sysDot"/>
          </a:ln>
          <a:solidFill>
            <a:schemeClr val="tx1"/>
          </a:solidFill>
          <a:latin typeface="+mn-ea"/>
          <a:ea typeface="+mn-ea"/>
          <a:cs typeface="MiSans Normal" panose="00000500000000000000" charset="-122"/>
        </a:defRPr>
      </a:lvl2pPr>
      <a:lvl3pPr marL="11430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ln>
            <a:noFill/>
            <a:prstDash val="sysDot"/>
          </a:ln>
          <a:solidFill>
            <a:schemeClr val="tx1"/>
          </a:solidFill>
          <a:latin typeface="+mn-ea"/>
          <a:ea typeface="+mn-ea"/>
          <a:cs typeface="MiSans Normal" panose="00000500000000000000" charset="-122"/>
        </a:defRPr>
      </a:lvl3pPr>
      <a:lvl4pPr marL="16002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ln>
            <a:noFill/>
            <a:prstDash val="sysDot"/>
          </a:ln>
          <a:solidFill>
            <a:schemeClr val="tx1"/>
          </a:solidFill>
          <a:latin typeface="+mn-ea"/>
          <a:ea typeface="+mn-ea"/>
          <a:cs typeface="MiSans Normal" panose="00000500000000000000" charset="-122"/>
        </a:defRPr>
      </a:lvl4pPr>
      <a:lvl5pPr marL="20574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ln>
            <a:noFill/>
            <a:prstDash val="sysDot"/>
          </a:ln>
          <a:solidFill>
            <a:schemeClr val="tx1"/>
          </a:solidFill>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tags" Target="../tags/tag12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29.xml" /><Relationship Id="rId11" Type="http://schemas.openxmlformats.org/officeDocument/2006/relationships/tags" Target="../tags/tag130.xml" /><Relationship Id="rId12" Type="http://schemas.openxmlformats.org/officeDocument/2006/relationships/tags" Target="../tags/tag131.xml" /><Relationship Id="rId13" Type="http://schemas.openxmlformats.org/officeDocument/2006/relationships/tags" Target="../tags/tag132.xml" /><Relationship Id="rId14" Type="http://schemas.openxmlformats.org/officeDocument/2006/relationships/tags" Target="../tags/tag133.xml" /><Relationship Id="rId15" Type="http://schemas.openxmlformats.org/officeDocument/2006/relationships/tags" Target="../tags/tag134.xml" /><Relationship Id="rId16" Type="http://schemas.openxmlformats.org/officeDocument/2006/relationships/tags" Target="../tags/tag135.xml" /><Relationship Id="rId17" Type="http://schemas.openxmlformats.org/officeDocument/2006/relationships/tags" Target="../tags/tag136.xml" /><Relationship Id="rId18" Type="http://schemas.openxmlformats.org/officeDocument/2006/relationships/tags" Target="../tags/tag137.xml" /><Relationship Id="rId19" Type="http://schemas.openxmlformats.org/officeDocument/2006/relationships/tags" Target="../tags/tag138.xml" /><Relationship Id="rId2" Type="http://schemas.openxmlformats.org/officeDocument/2006/relationships/tags" Target="../tags/tag121.xml" /><Relationship Id="rId20" Type="http://schemas.openxmlformats.org/officeDocument/2006/relationships/tags" Target="../tags/tag139.xml" /><Relationship Id="rId21" Type="http://schemas.openxmlformats.org/officeDocument/2006/relationships/tags" Target="../tags/tag140.xml" /><Relationship Id="rId22" Type="http://schemas.openxmlformats.org/officeDocument/2006/relationships/tags" Target="../tags/tag141.xml" /><Relationship Id="rId3" Type="http://schemas.openxmlformats.org/officeDocument/2006/relationships/tags" Target="../tags/tag122.xml" /><Relationship Id="rId4" Type="http://schemas.openxmlformats.org/officeDocument/2006/relationships/tags" Target="../tags/tag123.xml" /><Relationship Id="rId5" Type="http://schemas.openxmlformats.org/officeDocument/2006/relationships/tags" Target="../tags/tag124.xml" /><Relationship Id="rId6" Type="http://schemas.openxmlformats.org/officeDocument/2006/relationships/tags" Target="../tags/tag125.xml" /><Relationship Id="rId7" Type="http://schemas.openxmlformats.org/officeDocument/2006/relationships/tags" Target="../tags/tag126.xml" /><Relationship Id="rId8" Type="http://schemas.openxmlformats.org/officeDocument/2006/relationships/tags" Target="../tags/tag127.xml" /><Relationship Id="rId9" Type="http://schemas.openxmlformats.org/officeDocument/2006/relationships/tags" Target="../tags/tag12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42.xml" /><Relationship Id="rId3" Type="http://schemas.openxmlformats.org/officeDocument/2006/relationships/tags" Target="../tags/tag143.xml" /><Relationship Id="rId4" Type="http://schemas.openxmlformats.org/officeDocument/2006/relationships/tags" Target="../tags/tag14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45.xml" /><Relationship Id="rId3" Type="http://schemas.openxmlformats.org/officeDocument/2006/relationships/tags" Target="../tags/tag146.xml" /><Relationship Id="rId4" Type="http://schemas.openxmlformats.org/officeDocument/2006/relationships/tags" Target="../tags/tag14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48.xml" /><Relationship Id="rId3" Type="http://schemas.openxmlformats.org/officeDocument/2006/relationships/tags" Target="../tags/tag149.xml" /><Relationship Id="rId4" Type="http://schemas.openxmlformats.org/officeDocument/2006/relationships/tags" Target="../tags/tag150.xml" /><Relationship Id="rId5" Type="http://schemas.openxmlformats.org/officeDocument/2006/relationships/tags" Target="../tags/tag15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0.xml" /><Relationship Id="rId11" Type="http://schemas.openxmlformats.org/officeDocument/2006/relationships/tags" Target="../tags/tag161.xml" /><Relationship Id="rId12" Type="http://schemas.openxmlformats.org/officeDocument/2006/relationships/tags" Target="../tags/tag162.xml" /><Relationship Id="rId13" Type="http://schemas.openxmlformats.org/officeDocument/2006/relationships/tags" Target="../tags/tag163.xml" /><Relationship Id="rId14" Type="http://schemas.openxmlformats.org/officeDocument/2006/relationships/tags" Target="../tags/tag164.xml" /><Relationship Id="rId15" Type="http://schemas.openxmlformats.org/officeDocument/2006/relationships/tags" Target="../tags/tag165.xml" /><Relationship Id="rId16" Type="http://schemas.openxmlformats.org/officeDocument/2006/relationships/tags" Target="../tags/tag166.xml" /><Relationship Id="rId17" Type="http://schemas.openxmlformats.org/officeDocument/2006/relationships/tags" Target="../tags/tag167.xml" /><Relationship Id="rId18" Type="http://schemas.openxmlformats.org/officeDocument/2006/relationships/tags" Target="../tags/tag168.xml" /><Relationship Id="rId19" Type="http://schemas.openxmlformats.org/officeDocument/2006/relationships/tags" Target="../tags/tag169.xml" /><Relationship Id="rId2" Type="http://schemas.openxmlformats.org/officeDocument/2006/relationships/tags" Target="../tags/tag152.xml" /><Relationship Id="rId20" Type="http://schemas.openxmlformats.org/officeDocument/2006/relationships/tags" Target="../tags/tag170.xml" /><Relationship Id="rId21" Type="http://schemas.openxmlformats.org/officeDocument/2006/relationships/tags" Target="../tags/tag171.xml" /><Relationship Id="rId22" Type="http://schemas.openxmlformats.org/officeDocument/2006/relationships/tags" Target="../tags/tag172.xml" /><Relationship Id="rId23" Type="http://schemas.openxmlformats.org/officeDocument/2006/relationships/tags" Target="../tags/tag173.xml" /><Relationship Id="rId24" Type="http://schemas.openxmlformats.org/officeDocument/2006/relationships/tags" Target="../tags/tag174.xml" /><Relationship Id="rId25" Type="http://schemas.openxmlformats.org/officeDocument/2006/relationships/tags" Target="../tags/tag175.xml" /><Relationship Id="rId26" Type="http://schemas.openxmlformats.org/officeDocument/2006/relationships/tags" Target="../tags/tag176.xml" /><Relationship Id="rId27" Type="http://schemas.openxmlformats.org/officeDocument/2006/relationships/tags" Target="../tags/tag177.xml" /><Relationship Id="rId28" Type="http://schemas.openxmlformats.org/officeDocument/2006/relationships/tags" Target="../tags/tag178.xml" /><Relationship Id="rId29" Type="http://schemas.openxmlformats.org/officeDocument/2006/relationships/tags" Target="../tags/tag179.xml" /><Relationship Id="rId3" Type="http://schemas.openxmlformats.org/officeDocument/2006/relationships/tags" Target="../tags/tag153.xml" /><Relationship Id="rId30" Type="http://schemas.openxmlformats.org/officeDocument/2006/relationships/tags" Target="../tags/tag180.xml" /><Relationship Id="rId4" Type="http://schemas.openxmlformats.org/officeDocument/2006/relationships/tags" Target="../tags/tag154.xml" /><Relationship Id="rId5" Type="http://schemas.openxmlformats.org/officeDocument/2006/relationships/tags" Target="../tags/tag155.xml" /><Relationship Id="rId6" Type="http://schemas.openxmlformats.org/officeDocument/2006/relationships/tags" Target="../tags/tag156.xml" /><Relationship Id="rId7" Type="http://schemas.openxmlformats.org/officeDocument/2006/relationships/tags" Target="../tags/tag157.xml" /><Relationship Id="rId8" Type="http://schemas.openxmlformats.org/officeDocument/2006/relationships/tags" Target="../tags/tag158.xml" /><Relationship Id="rId9" Type="http://schemas.openxmlformats.org/officeDocument/2006/relationships/tags" Target="../tags/tag15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9.xml" /><Relationship Id="rId11" Type="http://schemas.openxmlformats.org/officeDocument/2006/relationships/tags" Target="../tags/tag190.xml" /><Relationship Id="rId12" Type="http://schemas.openxmlformats.org/officeDocument/2006/relationships/tags" Target="../tags/tag191.xml" /><Relationship Id="rId13" Type="http://schemas.openxmlformats.org/officeDocument/2006/relationships/tags" Target="../tags/tag192.xml" /><Relationship Id="rId2" Type="http://schemas.openxmlformats.org/officeDocument/2006/relationships/tags" Target="../tags/tag181.xml" /><Relationship Id="rId3" Type="http://schemas.openxmlformats.org/officeDocument/2006/relationships/tags" Target="../tags/tag182.xml" /><Relationship Id="rId4" Type="http://schemas.openxmlformats.org/officeDocument/2006/relationships/tags" Target="../tags/tag183.xml" /><Relationship Id="rId5" Type="http://schemas.openxmlformats.org/officeDocument/2006/relationships/tags" Target="../tags/tag184.xml" /><Relationship Id="rId6" Type="http://schemas.openxmlformats.org/officeDocument/2006/relationships/tags" Target="../tags/tag185.xml" /><Relationship Id="rId7" Type="http://schemas.openxmlformats.org/officeDocument/2006/relationships/tags" Target="../tags/tag186.xml" /><Relationship Id="rId8" Type="http://schemas.openxmlformats.org/officeDocument/2006/relationships/tags" Target="../tags/tag187.xml" /><Relationship Id="rId9" Type="http://schemas.openxmlformats.org/officeDocument/2006/relationships/tags" Target="../tags/tag18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93.xml" /><Relationship Id="rId3" Type="http://schemas.openxmlformats.org/officeDocument/2006/relationships/tags" Target="../tags/tag194.xml" /><Relationship Id="rId4" Type="http://schemas.openxmlformats.org/officeDocument/2006/relationships/tags" Target="../tags/tag19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96.xml" /><Relationship Id="rId3" Type="http://schemas.openxmlformats.org/officeDocument/2006/relationships/tags" Target="../tags/tag197.xml" /><Relationship Id="rId4" Type="http://schemas.openxmlformats.org/officeDocument/2006/relationships/tags" Target="../tags/tag198.xml" /><Relationship Id="rId5" Type="http://schemas.openxmlformats.org/officeDocument/2006/relationships/tags" Target="../tags/tag199.xml" /><Relationship Id="rId6" Type="http://schemas.openxmlformats.org/officeDocument/2006/relationships/tags" Target="../tags/tag200.xml" /><Relationship Id="rId7" Type="http://schemas.openxmlformats.org/officeDocument/2006/relationships/tags" Target="../tags/tag20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0.xml" /><Relationship Id="rId11" Type="http://schemas.openxmlformats.org/officeDocument/2006/relationships/tags" Target="../tags/tag211.xml" /><Relationship Id="rId12" Type="http://schemas.openxmlformats.org/officeDocument/2006/relationships/tags" Target="../tags/tag212.xml" /><Relationship Id="rId13" Type="http://schemas.openxmlformats.org/officeDocument/2006/relationships/tags" Target="../tags/tag213.xml" /><Relationship Id="rId14" Type="http://schemas.openxmlformats.org/officeDocument/2006/relationships/tags" Target="../tags/tag214.xml" /><Relationship Id="rId15" Type="http://schemas.openxmlformats.org/officeDocument/2006/relationships/tags" Target="../tags/tag215.xml" /><Relationship Id="rId16" Type="http://schemas.openxmlformats.org/officeDocument/2006/relationships/tags" Target="../tags/tag216.xml" /><Relationship Id="rId17" Type="http://schemas.openxmlformats.org/officeDocument/2006/relationships/tags" Target="../tags/tag217.xml" /><Relationship Id="rId18" Type="http://schemas.openxmlformats.org/officeDocument/2006/relationships/tags" Target="../tags/tag218.xml" /><Relationship Id="rId19" Type="http://schemas.openxmlformats.org/officeDocument/2006/relationships/tags" Target="../tags/tag219.xml" /><Relationship Id="rId2" Type="http://schemas.openxmlformats.org/officeDocument/2006/relationships/tags" Target="../tags/tag202.xml" /><Relationship Id="rId20" Type="http://schemas.openxmlformats.org/officeDocument/2006/relationships/tags" Target="../tags/tag220.xml" /><Relationship Id="rId21" Type="http://schemas.openxmlformats.org/officeDocument/2006/relationships/tags" Target="../tags/tag221.xml" /><Relationship Id="rId22" Type="http://schemas.openxmlformats.org/officeDocument/2006/relationships/tags" Target="../tags/tag222.xml" /><Relationship Id="rId23" Type="http://schemas.openxmlformats.org/officeDocument/2006/relationships/tags" Target="../tags/tag223.xml" /><Relationship Id="rId24" Type="http://schemas.openxmlformats.org/officeDocument/2006/relationships/tags" Target="../tags/tag224.xml" /><Relationship Id="rId25" Type="http://schemas.openxmlformats.org/officeDocument/2006/relationships/tags" Target="../tags/tag225.xml" /><Relationship Id="rId3" Type="http://schemas.openxmlformats.org/officeDocument/2006/relationships/tags" Target="../tags/tag203.xml" /><Relationship Id="rId4" Type="http://schemas.openxmlformats.org/officeDocument/2006/relationships/tags" Target="../tags/tag204.xml" /><Relationship Id="rId5" Type="http://schemas.openxmlformats.org/officeDocument/2006/relationships/tags" Target="../tags/tag205.xml" /><Relationship Id="rId6" Type="http://schemas.openxmlformats.org/officeDocument/2006/relationships/tags" Target="../tags/tag206.xml" /><Relationship Id="rId7" Type="http://schemas.openxmlformats.org/officeDocument/2006/relationships/tags" Target="../tags/tag207.xml" /><Relationship Id="rId8" Type="http://schemas.openxmlformats.org/officeDocument/2006/relationships/tags" Target="../tags/tag208.xml" /><Relationship Id="rId9" Type="http://schemas.openxmlformats.org/officeDocument/2006/relationships/tags" Target="../tags/tag20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34.xml" /><Relationship Id="rId11" Type="http://schemas.openxmlformats.org/officeDocument/2006/relationships/tags" Target="../tags/tag235.xml" /><Relationship Id="rId12" Type="http://schemas.openxmlformats.org/officeDocument/2006/relationships/tags" Target="../tags/tag236.xml" /><Relationship Id="rId13" Type="http://schemas.openxmlformats.org/officeDocument/2006/relationships/tags" Target="../tags/tag237.xml" /><Relationship Id="rId2" Type="http://schemas.openxmlformats.org/officeDocument/2006/relationships/tags" Target="../tags/tag226.xml" /><Relationship Id="rId3" Type="http://schemas.openxmlformats.org/officeDocument/2006/relationships/tags" Target="../tags/tag227.xml" /><Relationship Id="rId4" Type="http://schemas.openxmlformats.org/officeDocument/2006/relationships/tags" Target="../tags/tag228.xml" /><Relationship Id="rId5" Type="http://schemas.openxmlformats.org/officeDocument/2006/relationships/tags" Target="../tags/tag229.xml" /><Relationship Id="rId6" Type="http://schemas.openxmlformats.org/officeDocument/2006/relationships/tags" Target="../tags/tag230.xml" /><Relationship Id="rId7" Type="http://schemas.openxmlformats.org/officeDocument/2006/relationships/tags" Target="../tags/tag231.xml" /><Relationship Id="rId8" Type="http://schemas.openxmlformats.org/officeDocument/2006/relationships/tags" Target="../tags/tag232.xml" /><Relationship Id="rId9" Type="http://schemas.openxmlformats.org/officeDocument/2006/relationships/tags" Target="../tags/tag23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38.xml" /><Relationship Id="rId3" Type="http://schemas.openxmlformats.org/officeDocument/2006/relationships/tags" Target="../tags/tag239.xml" /><Relationship Id="rId4" Type="http://schemas.openxmlformats.org/officeDocument/2006/relationships/tags" Target="../tags/tag24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49.xml" /><Relationship Id="rId11" Type="http://schemas.openxmlformats.org/officeDocument/2006/relationships/tags" Target="../tags/tag250.xml" /><Relationship Id="rId12" Type="http://schemas.openxmlformats.org/officeDocument/2006/relationships/tags" Target="../tags/tag251.xml" /><Relationship Id="rId13" Type="http://schemas.openxmlformats.org/officeDocument/2006/relationships/tags" Target="../tags/tag252.xml" /><Relationship Id="rId2" Type="http://schemas.openxmlformats.org/officeDocument/2006/relationships/tags" Target="../tags/tag241.xml" /><Relationship Id="rId3" Type="http://schemas.openxmlformats.org/officeDocument/2006/relationships/tags" Target="../tags/tag242.xml" /><Relationship Id="rId4" Type="http://schemas.openxmlformats.org/officeDocument/2006/relationships/tags" Target="../tags/tag243.xml" /><Relationship Id="rId5" Type="http://schemas.openxmlformats.org/officeDocument/2006/relationships/tags" Target="../tags/tag244.xml" /><Relationship Id="rId6" Type="http://schemas.openxmlformats.org/officeDocument/2006/relationships/tags" Target="../tags/tag245.xml" /><Relationship Id="rId7" Type="http://schemas.openxmlformats.org/officeDocument/2006/relationships/tags" Target="../tags/tag246.xml" /><Relationship Id="rId8" Type="http://schemas.openxmlformats.org/officeDocument/2006/relationships/tags" Target="../tags/tag247.xml" /><Relationship Id="rId9" Type="http://schemas.openxmlformats.org/officeDocument/2006/relationships/tags" Target="../tags/tag24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6114120224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2"/>
          <p:cNvSpPr>
            <a:spLocks noGrp="1"/>
          </p:cNvSpPr>
          <p:nvPr>
            <p:ph type="body" idx="3"/>
            <p:custDataLst>
              <p:tags r:id="rId2"/>
            </p:custDataLst>
          </p:nvPr>
        </p:nvSpPr>
        <p:spPr/>
        <p:txBody>
          <a:bodyPr>
            <a:normAutofit fontScale="95000"/>
          </a:bodyPr>
          <a:lstStyle/>
          <a:p>
            <a:r>
              <a:rPr lang="zh-CN" altLang="en-US"/>
              <a:t>汇报人：</a:t>
            </a:r>
            <a:endParaRPr lang="zh-CN" altLang="en-US"/>
          </a:p>
        </p:txBody>
      </p:sp>
      <p:sp>
        <p:nvSpPr>
          <p:cNvPr id="1048650" name="文本占位符 13"/>
          <p:cNvSpPr>
            <a:spLocks noGrp="1"/>
          </p:cNvSpPr>
          <p:nvPr>
            <p:ph type="body" idx="2"/>
            <p:custDataLst>
              <p:tags r:id="rId3"/>
            </p:custDataLst>
          </p:nvPr>
        </p:nvSpPr>
        <p:spPr/>
        <p:txBody>
          <a:bodyPr/>
          <a:lstStyle/>
          <a:p>
            <a:r>
              <a:rPr lang="zh-CN" altLang="en-US"/>
              <a:t>,    </a:t>
            </a:r>
            <a:endParaRPr lang="zh-CN" altLang="en-US"/>
          </a:p>
        </p:txBody>
      </p:sp>
      <p:sp>
        <p:nvSpPr>
          <p:cNvPr id="1048652" name="标题 14"/>
          <p:cNvSpPr>
            <a:spLocks noGrp="1"/>
          </p:cNvSpPr>
          <p:nvPr>
            <p:ph type="title" idx="1"/>
            <p:custDataLst>
              <p:tags r:id="rId4"/>
            </p:custDataLst>
          </p:nvPr>
        </p:nvSpPr>
        <p:spPr/>
        <p:txBody>
          <a:bodyPr>
            <a:normAutofit/>
          </a:bodyPr>
          <a:lstStyle/>
          <a:p>
            <a:r>
              <a:rPr lang="zh-CN" altLang="en-US"/>
              <a:t>集成组合逻辑电路</a:t>
            </a:r>
            <a:endParaRPr lang="zh-CN" altLang="en-US"/>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94" name="文本占位符 2"/>
          <p:cNvSpPr>
            <a:spLocks noGrp="1"/>
          </p:cNvSpPr>
          <p:nvPr>
            <p:ph type="body" idx="2"/>
            <p:custDataLst>
              <p:tags r:id="rId2"/>
            </p:custDataLst>
          </p:nvPr>
        </p:nvSpPr>
        <p:spPr/>
        <p:txBody>
          <a:bodyPr/>
          <a:lstStyle/>
          <a:p>
            <a:r>
              <a:rPr lang="zh-CN" altLang="en-US"/>
              <a:t>CONTENTS</a:t>
            </a:r>
            <a:endParaRPr lang="zh-CN" altLang="en-US"/>
          </a:p>
        </p:txBody>
      </p:sp>
      <p:sp>
        <p:nvSpPr>
          <p:cNvPr id="1048896" name="标题 4"/>
          <p:cNvSpPr>
            <a:spLocks noGrp="1"/>
          </p:cNvSpPr>
          <p:nvPr>
            <p:ph type="title" idx="1"/>
            <p:custDataLst>
              <p:tags r:id="rId3"/>
            </p:custDataLst>
          </p:nvPr>
        </p:nvSpPr>
        <p:spPr/>
        <p:txBody>
          <a:bodyPr>
            <a:normAutofit/>
          </a:bodyPr>
          <a:lstStyle/>
          <a:p>
            <a:r>
              <a:rPr lang="zh-CN" altLang="en-US"/>
              <a:t>目录</a:t>
            </a:r>
            <a:endParaRPr lang="zh-CN" altLang="en-US"/>
          </a:p>
        </p:txBody>
      </p:sp>
      <p:cxnSp>
        <p:nvCxnSpPr>
          <p:cNvPr id="3145749" name="直接连接符 23"/>
          <p:cNvCxnSpPr/>
          <p:nvPr>
            <p:custDataLst>
              <p:tags r:id="rId4"/>
            </p:custDataLst>
          </p:nvPr>
        </p:nvCxnSpPr>
        <p:spPr>
          <a:xfrm flipH="1">
            <a:off x="43434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434340" y="2268855"/>
            <a:ext cx="1642745" cy="110109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01.</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0" name="标题"/>
          <p:cNvSpPr txBox="1"/>
          <p:nvPr>
            <p:custDataLst>
              <p:tags r:id="rId6"/>
            </p:custDataLst>
          </p:nvPr>
        </p:nvSpPr>
        <p:spPr>
          <a:xfrm>
            <a:off x="591185" y="3510915"/>
            <a:ext cx="1774190" cy="141478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p:nvPr>
            <p:custDataLst>
              <p:tags r:id="rId7"/>
            </p:custDataLst>
          </p:nvPr>
        </p:nvCxnSpPr>
        <p:spPr>
          <a:xfrm flipH="1">
            <a:off x="2383155"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8"/>
            </p:custDataLst>
          </p:nvPr>
        </p:nvSpPr>
        <p:spPr>
          <a:xfrm>
            <a:off x="2383155" y="2268855"/>
            <a:ext cx="1642745" cy="110109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02.</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4" name="标题"/>
          <p:cNvSpPr txBox="1"/>
          <p:nvPr>
            <p:custDataLst>
              <p:tags r:id="rId9"/>
            </p:custDataLst>
          </p:nvPr>
        </p:nvSpPr>
        <p:spPr>
          <a:xfrm>
            <a:off x="2540000" y="3510915"/>
            <a:ext cx="1774190" cy="1414780"/>
          </a:xfrm>
          <a:prstGeom prst="rect">
            <a:avLst/>
          </a:prstGeom>
          <a:noFill/>
        </p:spPr>
        <p:txBody>
          <a:bodyPr wrap="square" lIns="0" tIns="0" rIns="0" bIns="0" rtlCol="0" anchor="t">
            <a:normAutofit fontScale="96429"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集成组合逻辑电路的基本概念</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p:nvPr>
            <p:custDataLst>
              <p:tags r:id="rId10"/>
            </p:custDataLst>
          </p:nvPr>
        </p:nvCxnSpPr>
        <p:spPr>
          <a:xfrm flipH="1">
            <a:off x="433197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1"/>
            </p:custDataLst>
          </p:nvPr>
        </p:nvSpPr>
        <p:spPr>
          <a:xfrm>
            <a:off x="4331970" y="2268855"/>
            <a:ext cx="1642745" cy="110109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03.</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08" name="标题"/>
          <p:cNvSpPr txBox="1"/>
          <p:nvPr>
            <p:custDataLst>
              <p:tags r:id="rId12"/>
            </p:custDataLst>
          </p:nvPr>
        </p:nvSpPr>
        <p:spPr>
          <a:xfrm>
            <a:off x="4488815" y="3510915"/>
            <a:ext cx="1774190" cy="141478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集成组合逻辑电路的设计</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p:nvPr>
            <p:custDataLst>
              <p:tags r:id="rId13"/>
            </p:custDataLst>
          </p:nvPr>
        </p:nvCxnSpPr>
        <p:spPr>
          <a:xfrm flipH="1">
            <a:off x="628015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4"/>
            </p:custDataLst>
          </p:nvPr>
        </p:nvSpPr>
        <p:spPr>
          <a:xfrm>
            <a:off x="6280150" y="2268855"/>
            <a:ext cx="1642745" cy="110109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04.</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12" name="标题"/>
          <p:cNvSpPr txBox="1"/>
          <p:nvPr>
            <p:custDataLst>
              <p:tags r:id="rId15"/>
            </p:custDataLst>
          </p:nvPr>
        </p:nvSpPr>
        <p:spPr>
          <a:xfrm>
            <a:off x="6437630" y="3510915"/>
            <a:ext cx="1774190" cy="141478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常用集成组合逻辑电路</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p:nvPr>
            <p:custDataLst>
              <p:tags r:id="rId16"/>
            </p:custDataLst>
          </p:nvPr>
        </p:nvCxnSpPr>
        <p:spPr>
          <a:xfrm flipH="1">
            <a:off x="8228965"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7"/>
            </p:custDataLst>
          </p:nvPr>
        </p:nvSpPr>
        <p:spPr>
          <a:xfrm>
            <a:off x="8228965" y="2268855"/>
            <a:ext cx="1642745" cy="110109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05.</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16" name="标题"/>
          <p:cNvSpPr txBox="1"/>
          <p:nvPr>
            <p:custDataLst>
              <p:tags r:id="rId18"/>
            </p:custDataLst>
          </p:nvPr>
        </p:nvSpPr>
        <p:spPr>
          <a:xfrm>
            <a:off x="8385810" y="3510915"/>
            <a:ext cx="1774190" cy="141478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集成组合逻辑电路的应用</a:t>
            </a:r>
            <a:endParaRPr lang="zh-CN" altLang="en-US" sz="25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p:nvPr>
            <p:custDataLst>
              <p:tags r:id="rId19"/>
            </p:custDataLst>
          </p:nvPr>
        </p:nvCxnSpPr>
        <p:spPr>
          <a:xfrm flipH="1">
            <a:off x="10177780" y="0"/>
            <a:ext cx="0" cy="5311775"/>
          </a:xfrm>
          <a:prstGeom prst="line">
            <a:avLst/>
          </a:prstGeom>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20"/>
            </p:custDataLst>
          </p:nvPr>
        </p:nvSpPr>
        <p:spPr>
          <a:xfrm>
            <a:off x="10177780" y="2268855"/>
            <a:ext cx="1642745" cy="110109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rPr>
              <a:t>06.</a:t>
            </a:r>
            <a:endParaRPr lang="en-US" sz="6600">
              <a:gradFill>
                <a:gsLst>
                  <a:gs pos="0">
                    <a:schemeClr val="accent1">
                      <a:alpha val="0"/>
                    </a:schemeClr>
                  </a:gs>
                  <a:gs pos="100000">
                    <a:schemeClr val="accent1"/>
                  </a:gs>
                </a:gsLst>
                <a:lin ang="0" scaled="1"/>
              </a:gradFill>
              <a:latin typeface="+mj-lt"/>
              <a:ea typeface="MiSans Normal"/>
              <a:cs typeface="MiSans Normal" panose="00000500000000000000" charset="-122"/>
            </a:endParaRPr>
          </a:p>
        </p:txBody>
      </p:sp>
      <p:sp>
        <p:nvSpPr>
          <p:cNvPr id="1048920" name="标题"/>
          <p:cNvSpPr txBox="1"/>
          <p:nvPr>
            <p:custDataLst>
              <p:tags r:id="rId21"/>
            </p:custDataLst>
          </p:nvPr>
        </p:nvSpPr>
        <p:spPr>
          <a:xfrm>
            <a:off x="10334625" y="3510915"/>
            <a:ext cx="1774190" cy="1414780"/>
          </a:xfrm>
          <a:prstGeom prst="rect">
            <a:avLst/>
          </a:prstGeom>
          <a:noFill/>
        </p:spPr>
        <p:txBody>
          <a:bodyPr wrap="square" lIns="0" tIns="0" rIns="0" bIns="0" rtlCol="0" anchor="t">
            <a:normAutofit fontScale="96429"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集成组合逻辑电路的优化设计</a:t>
            </a:r>
            <a:endParaRPr lang="zh-CN" altLang="en-US" sz="2800"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2"/>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60" name="文本占位符 2"/>
          <p:cNvSpPr>
            <a:spLocks noGrp="1"/>
          </p:cNvSpPr>
          <p:nvPr>
            <p:ph type="body" idx="2"/>
            <p:custDataLst>
              <p:tags r:id="rId2"/>
            </p:custDataLst>
          </p:nvPr>
        </p:nvSpPr>
        <p:spPr/>
        <p:txBody>
          <a:bodyPr/>
          <a:lstStyle/>
          <a:p>
            <a:r>
              <a:rPr lang="zh-CN" altLang="en-US"/>
              <a:t>PRT ONE</a:t>
            </a:r>
            <a:endParaRPr lang="zh-CN" altLang="en-US"/>
          </a:p>
        </p:txBody>
      </p:sp>
      <p:sp>
        <p:nvSpPr>
          <p:cNvPr id="1048962" name="标题 6"/>
          <p:cNvSpPr>
            <a:spLocks noGrp="1"/>
          </p:cNvSpPr>
          <p:nvPr>
            <p:ph type="title" idx="1"/>
            <p:custDataLst>
              <p:tags r:id="rId3"/>
            </p:custDataLst>
          </p:nvPr>
        </p:nvSpPr>
        <p:spPr/>
        <p:txBody>
          <a:bodyPr/>
          <a:lstStyle/>
          <a:p>
            <a:r>
              <a:rPr lang="zh-CN" altLang="en-US"/>
              <a:t>添加章节标题</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9030" name="文本占位符 2"/>
          <p:cNvSpPr>
            <a:spLocks noGrp="1"/>
          </p:cNvSpPr>
          <p:nvPr>
            <p:ph type="body" idx="2"/>
            <p:custDataLst>
              <p:tags r:id="rId2"/>
            </p:custDataLst>
          </p:nvPr>
        </p:nvSpPr>
        <p:spPr/>
        <p:txBody>
          <a:bodyPr/>
          <a:lstStyle/>
          <a:p>
            <a:r>
              <a:rPr lang="zh-CN" altLang="en-US"/>
              <a:t>PRT TWO</a:t>
            </a:r>
            <a:endParaRPr lang="zh-CN" altLang="en-US"/>
          </a:p>
        </p:txBody>
      </p:sp>
      <p:sp>
        <p:nvSpPr>
          <p:cNvPr id="1049032" name="标题 6"/>
          <p:cNvSpPr>
            <a:spLocks noGrp="1"/>
          </p:cNvSpPr>
          <p:nvPr>
            <p:ph type="title" idx="1"/>
            <p:custDataLst>
              <p:tags r:id="rId3"/>
            </p:custDataLst>
          </p:nvPr>
        </p:nvSpPr>
        <p:spPr/>
        <p:txBody>
          <a:bodyPr/>
          <a:lstStyle/>
          <a:p>
            <a:r>
              <a:rPr lang="zh-CN" altLang="en-US"/>
              <a:t>集成组合逻辑电路的基本概念</a:t>
            </a:r>
            <a:endParaRPr lang="zh-CN" altLang="en-US"/>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9100" name="标题 2"/>
          <p:cNvSpPr>
            <a:spLocks noGrp="1"/>
          </p:cNvSpPr>
          <p:nvPr>
            <p:ph type="title" idx="5"/>
          </p:nvPr>
        </p:nvSpPr>
        <p:spPr/>
        <p:txBody>
          <a:bodyPr/>
          <a:lstStyle/>
          <a:p>
            <a:r>
              <a:rPr lang="zh-CN" altLang="en-US"/>
              <a:t>定义和分类</a:t>
            </a:r>
            <a:endParaRPr lang="zh-CN" altLang="en-US"/>
          </a:p>
        </p:txBody>
      </p:sp>
      <p:sp>
        <p:nvSpPr>
          <p:cNvPr id="1049102" name="正文"/>
          <p:cNvSpPr txBox="1"/>
          <p:nvPr>
            <p:custDataLst>
              <p:tags r:id="rId2"/>
            </p:custDataLst>
          </p:nvPr>
        </p:nvSpPr>
        <p:spPr>
          <a:xfrm>
            <a:off x="2421831" y="1490400"/>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集成组合逻辑电路：由多个逻辑门电路组合而成的电路可以实现各种逻辑功能。</a:t>
            </a:r>
            <a:endParaRPr lang="zh-CN" altLang="en-US" sz="1200" spc="150">
              <a:solidFill>
                <a:schemeClr val="tx1">
                  <a:lumMod val="65000"/>
                  <a:lumOff val="35000"/>
                </a:schemeClr>
              </a:solidFill>
              <a:latin typeface="+mn-ea"/>
              <a:sym typeface="+mn-ea"/>
            </a:endParaRPr>
          </a:p>
        </p:txBody>
      </p:sp>
      <p:sp>
        <p:nvSpPr>
          <p:cNvPr id="1049104" name="正文"/>
          <p:cNvSpPr txBox="1"/>
          <p:nvPr>
            <p:custDataLst>
              <p:tags r:id="rId3"/>
            </p:custDataLst>
          </p:nvPr>
        </p:nvSpPr>
        <p:spPr>
          <a:xfrm>
            <a:off x="2421831" y="2753249"/>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基本概念：包括逻辑门、逻辑表达式、逻辑函数、逻辑电路等。</a:t>
            </a:r>
            <a:endParaRPr lang="zh-CN" altLang="en-US" sz="1200" spc="150">
              <a:solidFill>
                <a:schemeClr val="tx1">
                  <a:lumMod val="65000"/>
                  <a:lumOff val="35000"/>
                </a:schemeClr>
              </a:solidFill>
              <a:latin typeface="+mn-ea"/>
              <a:sym typeface="+mn-ea"/>
            </a:endParaRPr>
          </a:p>
        </p:txBody>
      </p:sp>
      <p:sp>
        <p:nvSpPr>
          <p:cNvPr id="1049106" name="正文"/>
          <p:cNvSpPr txBox="1"/>
          <p:nvPr>
            <p:custDataLst>
              <p:tags r:id="rId4"/>
            </p:custDataLst>
          </p:nvPr>
        </p:nvSpPr>
        <p:spPr>
          <a:xfrm>
            <a:off x="2421831" y="4016097"/>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分类：根据逻辑功能的不同可以分为加法器、减法器、乘法器、除法器、比较器、编码器、译码器等。</a:t>
            </a:r>
            <a:endParaRPr lang="zh-CN" altLang="en-US" sz="1200" spc="150">
              <a:solidFill>
                <a:schemeClr val="tx1">
                  <a:lumMod val="65000"/>
                  <a:lumOff val="35000"/>
                </a:schemeClr>
              </a:solidFill>
              <a:latin typeface="+mn-ea"/>
              <a:sym typeface="+mn-ea"/>
            </a:endParaRPr>
          </a:p>
        </p:txBody>
      </p:sp>
      <p:sp>
        <p:nvSpPr>
          <p:cNvPr id="1049108" name="正文"/>
          <p:cNvSpPr txBox="1"/>
          <p:nvPr>
            <p:custDataLst>
              <p:tags r:id="rId5"/>
            </p:custDataLst>
          </p:nvPr>
        </p:nvSpPr>
        <p:spPr>
          <a:xfrm>
            <a:off x="2421831" y="5278946"/>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应用：广泛应用于计算机、通信、电子等领域。</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160" name="标题 2"/>
          <p:cNvSpPr>
            <a:spLocks noGrp="1"/>
          </p:cNvSpPr>
          <p:nvPr>
            <p:ph type="title" idx="5"/>
          </p:nvPr>
        </p:nvSpPr>
        <p:spPr/>
        <p:txBody>
          <a:bodyPr/>
          <a:lstStyle/>
          <a:p>
            <a:r>
              <a:rPr lang="zh-CN" altLang="en-US"/>
              <a:t>电路组成</a:t>
            </a:r>
            <a:endParaRPr lang="zh-CN" altLang="en-US"/>
          </a:p>
        </p:txBody>
      </p:sp>
      <p:sp>
        <p:nvSpPr>
          <p:cNvPr id="1049162"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64"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66"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68"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70"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1"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2"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74"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76"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3"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8"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5"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7"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0"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82"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84"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9"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6"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91"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93"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0"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2"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4"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6"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8"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输入端：接收外部信号作为电路的输入</a:t>
            </a:r>
            <a:endParaRPr lang="zh-CN" altLang="en-US" sz="1200" spc="150">
              <a:solidFill>
                <a:schemeClr val="tx1">
                  <a:lumMod val="65000"/>
                  <a:lumOff val="35000"/>
                </a:schemeClr>
              </a:solidFill>
              <a:latin typeface="+mn-ea"/>
              <a:sym typeface="+mn-ea"/>
            </a:endParaRPr>
          </a:p>
        </p:txBody>
      </p:sp>
      <p:sp>
        <p:nvSpPr>
          <p:cNvPr id="1049200"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组合逻辑电路：由多个逻辑门组合而成的电路可以实现复杂的逻辑功能</a:t>
            </a:r>
            <a:endParaRPr lang="zh-CN" altLang="en-US" sz="1200" spc="150">
              <a:solidFill>
                <a:schemeClr val="tx1">
                  <a:lumMod val="65000"/>
                  <a:lumOff val="35000"/>
                </a:schemeClr>
              </a:solidFill>
              <a:latin typeface="+mn-ea"/>
              <a:sym typeface="+mn-ea"/>
            </a:endParaRPr>
          </a:p>
        </p:txBody>
      </p:sp>
      <p:sp>
        <p:nvSpPr>
          <p:cNvPr id="1049202"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逻辑门：实现基本的逻辑运算如与、或、非等</a:t>
            </a:r>
            <a:endParaRPr lang="zh-CN" altLang="en-US" sz="1200" spc="150">
              <a:solidFill>
                <a:schemeClr val="tx1">
                  <a:lumMod val="65000"/>
                  <a:lumOff val="35000"/>
                </a:schemeClr>
              </a:solidFill>
              <a:latin typeface="+mn-ea"/>
              <a:sym typeface="+mn-ea"/>
            </a:endParaRPr>
          </a:p>
        </p:txBody>
      </p:sp>
      <p:sp>
        <p:nvSpPr>
          <p:cNvPr id="1049204"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输出端：输出处理后的信号作为电路的输出</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256" name="标题 2"/>
          <p:cNvSpPr>
            <a:spLocks noGrp="1"/>
          </p:cNvSpPr>
          <p:nvPr>
            <p:ph type="title" idx="5"/>
          </p:nvPr>
        </p:nvSpPr>
        <p:spPr/>
        <p:txBody>
          <a:bodyPr/>
          <a:lstStyle/>
          <a:p>
            <a:r>
              <a:rPr lang="zh-CN" altLang="en-US"/>
              <a:t>工作原理</a:t>
            </a:r>
            <a:endParaRPr lang="zh-CN" altLang="en-US"/>
          </a:p>
        </p:txBody>
      </p:sp>
      <p:sp>
        <p:nvSpPr>
          <p:cNvPr id="1049258" name="矩形 3"/>
          <p:cNvSpPr/>
          <p:nvPr>
            <p:custDataLst>
              <p:tags r:id="rId2"/>
            </p:custDataLst>
          </p:nvPr>
        </p:nvSpPr>
        <p:spPr>
          <a:xfrm>
            <a:off x="1611886" y="1490400"/>
            <a:ext cx="9490524" cy="104345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60" name="矩形 13"/>
          <p:cNvSpPr/>
          <p:nvPr>
            <p:custDataLst>
              <p:tags r:id="rId3"/>
            </p:custDataLst>
          </p:nvPr>
        </p:nvSpPr>
        <p:spPr>
          <a:xfrm>
            <a:off x="1083650" y="1490400"/>
            <a:ext cx="257380" cy="104345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62" name="文本框 4"/>
          <p:cNvSpPr txBox="1"/>
          <p:nvPr>
            <p:custDataLst>
              <p:tags r:id="rId4"/>
            </p:custDataLst>
          </p:nvPr>
        </p:nvSpPr>
        <p:spPr>
          <a:xfrm>
            <a:off x="1883622" y="1580556"/>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集成组合逻辑电路由多个逻辑门组成如与门、或门、非门等。</a:t>
            </a:r>
            <a:endParaRPr lang="zh-CN" altLang="en-US" sz="2000" spc="150">
              <a:solidFill>
                <a:schemeClr val="tx1">
                  <a:lumMod val="85000"/>
                  <a:lumOff val="15000"/>
                </a:schemeClr>
              </a:solidFill>
              <a:latin typeface="+mn-ea"/>
              <a:sym typeface="+mn-ea"/>
            </a:endParaRPr>
          </a:p>
        </p:txBody>
      </p:sp>
      <p:sp>
        <p:nvSpPr>
          <p:cNvPr id="1049264" name="矩形 39"/>
          <p:cNvSpPr/>
          <p:nvPr>
            <p:custDataLst>
              <p:tags r:id="rId5"/>
            </p:custDataLst>
          </p:nvPr>
        </p:nvSpPr>
        <p:spPr>
          <a:xfrm>
            <a:off x="1611886" y="2729087"/>
            <a:ext cx="9490524" cy="104345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66" name="矩形 5"/>
          <p:cNvSpPr/>
          <p:nvPr>
            <p:custDataLst>
              <p:tags r:id="rId6"/>
            </p:custDataLst>
          </p:nvPr>
        </p:nvSpPr>
        <p:spPr>
          <a:xfrm>
            <a:off x="1083650" y="2729087"/>
            <a:ext cx="257380" cy="104345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68" name="文本框 41"/>
          <p:cNvSpPr txBox="1"/>
          <p:nvPr>
            <p:custDataLst>
              <p:tags r:id="rId7"/>
            </p:custDataLst>
          </p:nvPr>
        </p:nvSpPr>
        <p:spPr>
          <a:xfrm>
            <a:off x="1883622" y="2819243"/>
            <a:ext cx="9080762" cy="863197"/>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每个逻辑门都有输入和输出输入信号经过逻辑门处理后输出相应的信号。</a:t>
            </a:r>
            <a:endParaRPr lang="zh-CN" altLang="en-US" sz="2000" spc="150">
              <a:solidFill>
                <a:schemeClr val="tx1">
                  <a:lumMod val="85000"/>
                  <a:lumOff val="15000"/>
                </a:schemeClr>
              </a:solidFill>
              <a:latin typeface="+mn-ea"/>
              <a:sym typeface="+mn-ea"/>
            </a:endParaRPr>
          </a:p>
        </p:txBody>
      </p:sp>
      <p:sp>
        <p:nvSpPr>
          <p:cNvPr id="1049270" name="矩形 12"/>
          <p:cNvSpPr/>
          <p:nvPr>
            <p:custDataLst>
              <p:tags r:id="rId8"/>
            </p:custDataLst>
          </p:nvPr>
        </p:nvSpPr>
        <p:spPr>
          <a:xfrm>
            <a:off x="1611886" y="3967774"/>
            <a:ext cx="9490524" cy="104345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72" name="矩形 17"/>
          <p:cNvSpPr/>
          <p:nvPr>
            <p:custDataLst>
              <p:tags r:id="rId9"/>
            </p:custDataLst>
          </p:nvPr>
        </p:nvSpPr>
        <p:spPr>
          <a:xfrm>
            <a:off x="1083650" y="3967774"/>
            <a:ext cx="257380" cy="104345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74" name="文本框 19"/>
          <p:cNvSpPr txBox="1"/>
          <p:nvPr>
            <p:custDataLst>
              <p:tags r:id="rId10"/>
            </p:custDataLst>
          </p:nvPr>
        </p:nvSpPr>
        <p:spPr>
          <a:xfrm>
            <a:off x="1883622" y="4057930"/>
            <a:ext cx="9080762" cy="863197"/>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集成组合逻辑电路的工作原理是通过逻辑门的组合实现对输入信号的逻辑运算输出相应的信号。</a:t>
            </a:r>
            <a:endParaRPr lang="zh-CN" altLang="en-US" sz="2000" spc="150">
              <a:solidFill>
                <a:schemeClr val="tx1">
                  <a:lumMod val="85000"/>
                  <a:lumOff val="15000"/>
                </a:schemeClr>
              </a:solidFill>
              <a:latin typeface="+mn-ea"/>
              <a:sym typeface="+mn-ea"/>
            </a:endParaRPr>
          </a:p>
        </p:txBody>
      </p:sp>
      <p:sp>
        <p:nvSpPr>
          <p:cNvPr id="1049276" name="矩形 49"/>
          <p:cNvSpPr/>
          <p:nvPr>
            <p:custDataLst>
              <p:tags r:id="rId11"/>
            </p:custDataLst>
          </p:nvPr>
        </p:nvSpPr>
        <p:spPr>
          <a:xfrm>
            <a:off x="1611886" y="5205827"/>
            <a:ext cx="9490524" cy="104345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78" name="矩形 26"/>
          <p:cNvSpPr/>
          <p:nvPr>
            <p:custDataLst>
              <p:tags r:id="rId12"/>
            </p:custDataLst>
          </p:nvPr>
        </p:nvSpPr>
        <p:spPr>
          <a:xfrm>
            <a:off x="1083650" y="5205827"/>
            <a:ext cx="257380" cy="104345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280" name="文本框 27"/>
          <p:cNvSpPr txBox="1"/>
          <p:nvPr>
            <p:custDataLst>
              <p:tags r:id="rId13"/>
            </p:custDataLst>
          </p:nvPr>
        </p:nvSpPr>
        <p:spPr>
          <a:xfrm>
            <a:off x="1883622" y="5295982"/>
            <a:ext cx="9080762" cy="863197"/>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集成组合逻辑电路的输出信号取决于输入信号的逻辑状态与输入信号的时序无关。</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332" name="文本占位符 2"/>
          <p:cNvSpPr>
            <a:spLocks noGrp="1"/>
          </p:cNvSpPr>
          <p:nvPr>
            <p:ph type="body" idx="2"/>
            <p:custDataLst>
              <p:tags r:id="rId2"/>
            </p:custDataLst>
          </p:nvPr>
        </p:nvSpPr>
        <p:spPr/>
        <p:txBody>
          <a:bodyPr/>
          <a:lstStyle/>
          <a:p>
            <a:r>
              <a:rPr lang="zh-CN" altLang="en-US"/>
              <a:t>PRT THREE</a:t>
            </a:r>
            <a:endParaRPr lang="zh-CN" altLang="en-US"/>
          </a:p>
        </p:txBody>
      </p:sp>
      <p:sp>
        <p:nvSpPr>
          <p:cNvPr id="1049334" name="标题 6"/>
          <p:cNvSpPr>
            <a:spLocks noGrp="1"/>
          </p:cNvSpPr>
          <p:nvPr>
            <p:ph type="title" idx="1"/>
            <p:custDataLst>
              <p:tags r:id="rId3"/>
            </p:custDataLst>
          </p:nvPr>
        </p:nvSpPr>
        <p:spPr/>
        <p:txBody>
          <a:bodyPr/>
          <a:lstStyle/>
          <a:p>
            <a:r>
              <a:rPr lang="zh-CN" altLang="en-US"/>
              <a:t>集成组合逻辑电路的设计</a:t>
            </a:r>
            <a:endParaRPr lang="zh-CN" altLang="en-US"/>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402" name="标题 2"/>
          <p:cNvSpPr>
            <a:spLocks noGrp="1"/>
          </p:cNvSpPr>
          <p:nvPr>
            <p:ph type="title" idx="5"/>
          </p:nvPr>
        </p:nvSpPr>
        <p:spPr/>
        <p:txBody>
          <a:bodyPr/>
          <a:lstStyle/>
          <a:p>
            <a:r>
              <a:rPr lang="zh-CN" altLang="en-US"/>
              <a:t>设计方法</a:t>
            </a:r>
            <a:endParaRPr lang="zh-CN" altLang="en-US"/>
          </a:p>
        </p:txBody>
      </p:sp>
      <p:sp>
        <p:nvSpPr>
          <p:cNvPr id="1049404" name="正文"/>
          <p:cNvSpPr txBox="1"/>
          <p:nvPr>
            <p:custDataLst>
              <p:tags r:id="rId2"/>
            </p:custDataLst>
          </p:nvPr>
        </p:nvSpPr>
        <p:spPr>
          <a:xfrm>
            <a:off x="3342630" y="1490400"/>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确定逻辑功能：明确电路要实现的功能</a:t>
            </a:r>
            <a:endParaRPr lang="zh-CN" altLang="en-US" sz="1200" spc="150">
              <a:solidFill>
                <a:schemeClr val="tx1">
                  <a:lumMod val="65000"/>
                  <a:lumOff val="35000"/>
                </a:schemeClr>
              </a:solidFill>
              <a:latin typeface="+mn-ea"/>
              <a:sym typeface="+mn-ea"/>
            </a:endParaRPr>
          </a:p>
        </p:txBody>
      </p:sp>
      <p:sp>
        <p:nvSpPr>
          <p:cNvPr id="1049406" name="正文"/>
          <p:cNvSpPr txBox="1"/>
          <p:nvPr>
            <p:custDataLst>
              <p:tags r:id="rId3"/>
            </p:custDataLst>
          </p:nvPr>
        </p:nvSpPr>
        <p:spPr>
          <a:xfrm>
            <a:off x="3342630" y="2296801"/>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逻辑表达式：将逻辑功能转化为逻辑表达式</a:t>
            </a:r>
            <a:endParaRPr lang="zh-CN" altLang="en-US" sz="1200" spc="150">
              <a:solidFill>
                <a:schemeClr val="tx1">
                  <a:lumMod val="65000"/>
                  <a:lumOff val="35000"/>
                </a:schemeClr>
              </a:solidFill>
              <a:latin typeface="+mn-ea"/>
              <a:sym typeface="+mn-ea"/>
            </a:endParaRPr>
          </a:p>
        </p:txBody>
      </p:sp>
      <p:sp>
        <p:nvSpPr>
          <p:cNvPr id="1049408" name="正文"/>
          <p:cNvSpPr txBox="1"/>
          <p:nvPr>
            <p:custDataLst>
              <p:tags r:id="rId4"/>
            </p:custDataLst>
          </p:nvPr>
        </p:nvSpPr>
        <p:spPr>
          <a:xfrm>
            <a:off x="3342630" y="3103202"/>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逻辑电路设计：根据逻辑表达式设计逻辑电路</a:t>
            </a:r>
            <a:endParaRPr lang="zh-CN" altLang="en-US" sz="1200" spc="150">
              <a:solidFill>
                <a:schemeClr val="tx1">
                  <a:lumMod val="65000"/>
                  <a:lumOff val="35000"/>
                </a:schemeClr>
              </a:solidFill>
              <a:latin typeface="+mn-ea"/>
              <a:sym typeface="+mn-ea"/>
            </a:endParaRPr>
          </a:p>
        </p:txBody>
      </p:sp>
      <p:sp>
        <p:nvSpPr>
          <p:cNvPr id="1049410" name="正文"/>
          <p:cNvSpPr txBox="1"/>
          <p:nvPr>
            <p:custDataLst>
              <p:tags r:id="rId5"/>
            </p:custDataLst>
          </p:nvPr>
        </p:nvSpPr>
        <p:spPr>
          <a:xfrm>
            <a:off x="3342630" y="3909603"/>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电路优化：对电路进行优化提高性能和可靠性</a:t>
            </a:r>
            <a:endParaRPr lang="zh-CN" altLang="en-US" sz="1200" spc="150">
              <a:solidFill>
                <a:schemeClr val="tx1">
                  <a:lumMod val="65000"/>
                  <a:lumOff val="35000"/>
                </a:schemeClr>
              </a:solidFill>
              <a:latin typeface="+mn-ea"/>
              <a:sym typeface="+mn-ea"/>
            </a:endParaRPr>
          </a:p>
        </p:txBody>
      </p:sp>
      <p:sp>
        <p:nvSpPr>
          <p:cNvPr id="1049412" name="正文"/>
          <p:cNvSpPr txBox="1"/>
          <p:nvPr>
            <p:custDataLst>
              <p:tags r:id="rId6"/>
            </p:custDataLst>
          </p:nvPr>
        </p:nvSpPr>
        <p:spPr>
          <a:xfrm>
            <a:off x="3342630" y="4716004"/>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仿真验证：使用仿真软件对电路进行验证确保其正确性和稳定性</a:t>
            </a:r>
            <a:endParaRPr lang="zh-CN" altLang="en-US" sz="1200" spc="150">
              <a:solidFill>
                <a:schemeClr val="tx1">
                  <a:lumMod val="65000"/>
                  <a:lumOff val="35000"/>
                </a:schemeClr>
              </a:solidFill>
              <a:latin typeface="+mn-ea"/>
              <a:sym typeface="+mn-ea"/>
            </a:endParaRPr>
          </a:p>
        </p:txBody>
      </p:sp>
      <p:sp>
        <p:nvSpPr>
          <p:cNvPr id="1049414" name="正文"/>
          <p:cNvSpPr txBox="1"/>
          <p:nvPr>
            <p:custDataLst>
              <p:tags r:id="rId7"/>
            </p:custDataLst>
          </p:nvPr>
        </p:nvSpPr>
        <p:spPr>
          <a:xfrm>
            <a:off x="3342630" y="5522405"/>
            <a:ext cx="5500739" cy="72719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制作PCB：根据电路设计制作PCB并进行焊接和测试</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466" name="标题 2"/>
          <p:cNvSpPr>
            <a:spLocks noGrp="1"/>
          </p:cNvSpPr>
          <p:nvPr>
            <p:ph type="title" idx="5"/>
          </p:nvPr>
        </p:nvSpPr>
        <p:spPr/>
        <p:txBody>
          <a:bodyPr/>
          <a:lstStyle/>
          <a:p>
            <a:r>
              <a:rPr lang="zh-CN" altLang="en-US"/>
              <a:t>设计步骤</a:t>
            </a:r>
            <a:endParaRPr lang="zh-CN" altLang="en-US"/>
          </a:p>
        </p:txBody>
      </p:sp>
      <p:sp>
        <p:nvSpPr>
          <p:cNvPr id="1049468" name="对角圆角矩形 52"/>
          <p:cNvSpPr/>
          <p:nvPr>
            <p:custDataLst>
              <p:tags r:id="rId2"/>
            </p:custDataLst>
          </p:nvPr>
        </p:nvSpPr>
        <p:spPr>
          <a:xfrm>
            <a:off x="754883" y="1619548"/>
            <a:ext cx="5113102" cy="1245339"/>
          </a:xfrm>
          <a:prstGeom prst="round2DiagRect">
            <a:avLst>
              <a:gd name="adj1" fmla="val 18403"/>
              <a:gd name="adj2" fmla="val 15999"/>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70" name="对角圆角矩形 53"/>
          <p:cNvSpPr/>
          <p:nvPr>
            <p:custDataLst>
              <p:tags r:id="rId3"/>
            </p:custDataLst>
          </p:nvPr>
        </p:nvSpPr>
        <p:spPr>
          <a:xfrm>
            <a:off x="754883" y="1490400"/>
            <a:ext cx="511750" cy="488321"/>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72" name="直角三角形 54"/>
          <p:cNvSpPr/>
          <p:nvPr>
            <p:custDataLst>
              <p:tags r:id="rId4"/>
            </p:custDataLst>
          </p:nvPr>
        </p:nvSpPr>
        <p:spPr>
          <a:xfrm>
            <a:off x="1266977" y="1491043"/>
            <a:ext cx="77103" cy="128505"/>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74" name="文本框 56"/>
          <p:cNvSpPr txBox="1"/>
          <p:nvPr>
            <p:custDataLst>
              <p:tags r:id="rId5"/>
            </p:custDataLst>
          </p:nvPr>
        </p:nvSpPr>
        <p:spPr>
          <a:xfrm>
            <a:off x="1300389" y="1671593"/>
            <a:ext cx="4368048" cy="1129372"/>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确定设计目标：明确电路的功能和性能要求</a:t>
            </a:r>
            <a:endParaRPr lang="zh-CN" altLang="en-US">
              <a:solidFill>
                <a:schemeClr val="dk1">
                  <a:lumMod val="80000"/>
                  <a:lumOff val="20000"/>
                </a:schemeClr>
              </a:solidFill>
              <a:latin typeface="+mn-ea"/>
              <a:sym typeface="+mn-ea"/>
            </a:endParaRPr>
          </a:p>
        </p:txBody>
      </p:sp>
      <p:sp>
        <p:nvSpPr>
          <p:cNvPr id="1049476" name="对角圆角矩形 9"/>
          <p:cNvSpPr/>
          <p:nvPr>
            <p:custDataLst>
              <p:tags r:id="rId6"/>
            </p:custDataLst>
          </p:nvPr>
        </p:nvSpPr>
        <p:spPr>
          <a:xfrm>
            <a:off x="6317885" y="1619548"/>
            <a:ext cx="5113102" cy="1245339"/>
          </a:xfrm>
          <a:prstGeom prst="round2DiagRect">
            <a:avLst>
              <a:gd name="adj1" fmla="val 18419"/>
              <a:gd name="adj2" fmla="val 14126"/>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78" name="对角圆角矩形 10"/>
          <p:cNvSpPr/>
          <p:nvPr>
            <p:custDataLst>
              <p:tags r:id="rId7"/>
            </p:custDataLst>
          </p:nvPr>
        </p:nvSpPr>
        <p:spPr>
          <a:xfrm>
            <a:off x="6317885" y="1490400"/>
            <a:ext cx="511750" cy="488321"/>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80" name="直角三角形 11"/>
          <p:cNvSpPr/>
          <p:nvPr>
            <p:custDataLst>
              <p:tags r:id="rId8"/>
            </p:custDataLst>
          </p:nvPr>
        </p:nvSpPr>
        <p:spPr>
          <a:xfrm>
            <a:off x="6829336" y="1491043"/>
            <a:ext cx="77103" cy="128505"/>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82" name="文本框 12"/>
          <p:cNvSpPr txBox="1"/>
          <p:nvPr>
            <p:custDataLst>
              <p:tags r:id="rId9"/>
            </p:custDataLst>
          </p:nvPr>
        </p:nvSpPr>
        <p:spPr>
          <a:xfrm>
            <a:off x="6862748" y="1678018"/>
            <a:ext cx="4368048" cy="1129372"/>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电路优化：根据仿真结果对电路进行优化提高电路性能和可靠性</a:t>
            </a:r>
            <a:endParaRPr lang="en-US" altLang="zh-CN">
              <a:solidFill>
                <a:schemeClr val="dk1">
                  <a:lumMod val="80000"/>
                  <a:lumOff val="20000"/>
                </a:schemeClr>
              </a:solidFill>
              <a:latin typeface="+mn-ea"/>
              <a:sym typeface="+mn-ea"/>
            </a:endParaRPr>
          </a:p>
        </p:txBody>
      </p:sp>
      <p:sp>
        <p:nvSpPr>
          <p:cNvPr id="1049484" name="对角圆角矩形 5"/>
          <p:cNvSpPr/>
          <p:nvPr>
            <p:custDataLst>
              <p:tags r:id="rId10"/>
            </p:custDataLst>
          </p:nvPr>
        </p:nvSpPr>
        <p:spPr>
          <a:xfrm>
            <a:off x="754883" y="3311965"/>
            <a:ext cx="5113102" cy="1245339"/>
          </a:xfrm>
          <a:prstGeom prst="round2DiagRect">
            <a:avLst>
              <a:gd name="adj1" fmla="val 15411"/>
              <a:gd name="adj2" fmla="val 15070"/>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86" name="对角圆角矩形 6"/>
          <p:cNvSpPr/>
          <p:nvPr>
            <p:custDataLst>
              <p:tags r:id="rId11"/>
            </p:custDataLst>
          </p:nvPr>
        </p:nvSpPr>
        <p:spPr>
          <a:xfrm>
            <a:off x="754883" y="3182817"/>
            <a:ext cx="511750" cy="488321"/>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88" name="直角三角形 7"/>
          <p:cNvSpPr/>
          <p:nvPr>
            <p:custDataLst>
              <p:tags r:id="rId12"/>
            </p:custDataLst>
          </p:nvPr>
        </p:nvSpPr>
        <p:spPr>
          <a:xfrm>
            <a:off x="1266977" y="3183459"/>
            <a:ext cx="77103" cy="128505"/>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90" name="文本框 8"/>
          <p:cNvSpPr txBox="1"/>
          <p:nvPr>
            <p:custDataLst>
              <p:tags r:id="rId13"/>
            </p:custDataLst>
          </p:nvPr>
        </p:nvSpPr>
        <p:spPr>
          <a:xfrm>
            <a:off x="1300389" y="3370435"/>
            <a:ext cx="4368048" cy="1129372"/>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电路设计：根据设计目标进行电路设计包括逻辑表达式、电路图等</a:t>
            </a:r>
            <a:endParaRPr lang="zh-CN" altLang="en-US">
              <a:solidFill>
                <a:schemeClr val="dk1">
                  <a:lumMod val="80000"/>
                  <a:lumOff val="20000"/>
                </a:schemeClr>
              </a:solidFill>
              <a:latin typeface="+mn-ea"/>
              <a:sym typeface="+mn-ea"/>
            </a:endParaRPr>
          </a:p>
        </p:txBody>
      </p:sp>
      <p:sp>
        <p:nvSpPr>
          <p:cNvPr id="1049492" name="对角圆角矩形 14"/>
          <p:cNvSpPr/>
          <p:nvPr>
            <p:custDataLst>
              <p:tags r:id="rId14"/>
            </p:custDataLst>
          </p:nvPr>
        </p:nvSpPr>
        <p:spPr>
          <a:xfrm>
            <a:off x="6317885" y="3311965"/>
            <a:ext cx="5113102" cy="1245339"/>
          </a:xfrm>
          <a:prstGeom prst="round2DiagRect">
            <a:avLst>
              <a:gd name="adj1" fmla="val 14446"/>
              <a:gd name="adj2" fmla="val 16035"/>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94" name="对角圆角矩形 18"/>
          <p:cNvSpPr/>
          <p:nvPr>
            <p:custDataLst>
              <p:tags r:id="rId15"/>
            </p:custDataLst>
          </p:nvPr>
        </p:nvSpPr>
        <p:spPr>
          <a:xfrm>
            <a:off x="6317885" y="3182817"/>
            <a:ext cx="511750" cy="488321"/>
          </a:xfrm>
          <a:prstGeom prst="round2DiagRect">
            <a:avLst>
              <a:gd name="adj1" fmla="val 26654"/>
              <a:gd name="adj2" fmla="val 0"/>
            </a:avLst>
          </a:prstGeom>
          <a:solidFill>
            <a:schemeClr val="accent5"/>
          </a:solidFill>
          <a:ln>
            <a:noFill/>
          </a:ln>
          <a:effectLst>
            <a:outerShdw blurRad="165100" dist="25400" dir="2700000" sx="102000" sy="102000" algn="tl" rotWithShape="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96" name="直角三角形 19"/>
          <p:cNvSpPr/>
          <p:nvPr>
            <p:custDataLst>
              <p:tags r:id="rId16"/>
            </p:custDataLst>
          </p:nvPr>
        </p:nvSpPr>
        <p:spPr>
          <a:xfrm>
            <a:off x="6829336" y="3183459"/>
            <a:ext cx="77103" cy="128505"/>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498" name="文本框 20"/>
          <p:cNvSpPr txBox="1"/>
          <p:nvPr>
            <p:custDataLst>
              <p:tags r:id="rId17"/>
            </p:custDataLst>
          </p:nvPr>
        </p:nvSpPr>
        <p:spPr>
          <a:xfrm>
            <a:off x="6862748" y="3370435"/>
            <a:ext cx="4368048" cy="1129372"/>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制作PCB：根据电路设计制作PCB包括布线、焊接等</a:t>
            </a:r>
            <a:endParaRPr lang="en-US" altLang="zh-CN">
              <a:solidFill>
                <a:schemeClr val="dk1">
                  <a:lumMod val="80000"/>
                  <a:lumOff val="20000"/>
                </a:schemeClr>
              </a:solidFill>
              <a:latin typeface="+mn-ea"/>
              <a:sym typeface="+mn-ea"/>
            </a:endParaRPr>
          </a:p>
        </p:txBody>
      </p:sp>
      <p:sp>
        <p:nvSpPr>
          <p:cNvPr id="1049500" name="对角圆角矩形 15"/>
          <p:cNvSpPr/>
          <p:nvPr>
            <p:custDataLst>
              <p:tags r:id="rId18"/>
            </p:custDataLst>
          </p:nvPr>
        </p:nvSpPr>
        <p:spPr>
          <a:xfrm>
            <a:off x="754883" y="5004382"/>
            <a:ext cx="5113102" cy="1245339"/>
          </a:xfrm>
          <a:prstGeom prst="round2DiagRect">
            <a:avLst>
              <a:gd name="adj1" fmla="val 16339"/>
              <a:gd name="adj2" fmla="val 1703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502" name="对角圆角矩形 16"/>
          <p:cNvSpPr/>
          <p:nvPr>
            <p:custDataLst>
              <p:tags r:id="rId19"/>
            </p:custDataLst>
          </p:nvPr>
        </p:nvSpPr>
        <p:spPr>
          <a:xfrm>
            <a:off x="754883" y="4874591"/>
            <a:ext cx="511750" cy="488321"/>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504" name="直角三角形 17"/>
          <p:cNvSpPr/>
          <p:nvPr>
            <p:custDataLst>
              <p:tags r:id="rId20"/>
            </p:custDataLst>
          </p:nvPr>
        </p:nvSpPr>
        <p:spPr>
          <a:xfrm>
            <a:off x="1266977" y="4870736"/>
            <a:ext cx="77103" cy="128505"/>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506" name="文本框 27"/>
          <p:cNvSpPr txBox="1"/>
          <p:nvPr>
            <p:custDataLst>
              <p:tags r:id="rId21"/>
            </p:custDataLst>
          </p:nvPr>
        </p:nvSpPr>
        <p:spPr>
          <a:xfrm>
            <a:off x="1300389" y="5062852"/>
            <a:ext cx="4368048" cy="1129372"/>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仿真验证：使用仿真软件对电路进行仿真验证确保电路功能正确</a:t>
            </a:r>
            <a:endParaRPr lang="en-US" altLang="zh-CN">
              <a:solidFill>
                <a:schemeClr val="dk1">
                  <a:lumMod val="80000"/>
                  <a:lumOff val="20000"/>
                </a:schemeClr>
              </a:solidFill>
              <a:latin typeface="+mn-ea"/>
              <a:sym typeface="+mn-ea"/>
            </a:endParaRPr>
          </a:p>
        </p:txBody>
      </p:sp>
      <p:sp>
        <p:nvSpPr>
          <p:cNvPr id="1049508" name="对角圆角矩形 22"/>
          <p:cNvSpPr/>
          <p:nvPr>
            <p:custDataLst>
              <p:tags r:id="rId22"/>
            </p:custDataLst>
          </p:nvPr>
        </p:nvSpPr>
        <p:spPr>
          <a:xfrm>
            <a:off x="6317885" y="5004382"/>
            <a:ext cx="5113102" cy="1245339"/>
          </a:xfrm>
          <a:prstGeom prst="round2DiagRect">
            <a:avLst>
              <a:gd name="adj1" fmla="val 13517"/>
              <a:gd name="adj2" fmla="val 16035"/>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510" name="对角圆角矩形 23"/>
          <p:cNvSpPr/>
          <p:nvPr>
            <p:custDataLst>
              <p:tags r:id="rId23"/>
            </p:custDataLst>
          </p:nvPr>
        </p:nvSpPr>
        <p:spPr>
          <a:xfrm>
            <a:off x="6317885" y="4874591"/>
            <a:ext cx="511750" cy="488321"/>
          </a:xfrm>
          <a:prstGeom prst="round2DiagRect">
            <a:avLst>
              <a:gd name="adj1" fmla="val 26654"/>
              <a:gd name="adj2" fmla="val 0"/>
            </a:avLst>
          </a:prstGeom>
          <a:solidFill>
            <a:schemeClr val="accent6"/>
          </a:solidFill>
          <a:ln>
            <a:noFill/>
          </a:ln>
          <a:effectLst>
            <a:outerShdw blurRad="165100" dist="25400" dir="2700000" sx="102000" sy="102000" algn="tl" rotWithShape="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512" name="直角三角形 24"/>
          <p:cNvSpPr/>
          <p:nvPr>
            <p:custDataLst>
              <p:tags r:id="rId24"/>
            </p:custDataLst>
          </p:nvPr>
        </p:nvSpPr>
        <p:spPr>
          <a:xfrm>
            <a:off x="6829336" y="4870736"/>
            <a:ext cx="77103" cy="128505"/>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9514" name="文本框 25"/>
          <p:cNvSpPr txBox="1"/>
          <p:nvPr>
            <p:custDataLst>
              <p:tags r:id="rId25"/>
            </p:custDataLst>
          </p:nvPr>
        </p:nvSpPr>
        <p:spPr>
          <a:xfrm>
            <a:off x="6862748" y="5062852"/>
            <a:ext cx="4368048" cy="1129372"/>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测试验证：对制作完成的电路进行测试验证确保电路功能正确和性能稳定</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566" name="标题 2"/>
          <p:cNvSpPr>
            <a:spLocks noGrp="1"/>
          </p:cNvSpPr>
          <p:nvPr>
            <p:ph type="title" idx="5"/>
          </p:nvPr>
        </p:nvSpPr>
        <p:spPr/>
        <p:txBody>
          <a:bodyPr/>
          <a:lstStyle/>
          <a:p>
            <a:r>
              <a:rPr lang="zh-CN" altLang="en-US"/>
              <a:t>设计举例</a:t>
            </a:r>
            <a:endParaRPr lang="zh-CN" altLang="en-US"/>
          </a:p>
        </p:txBody>
      </p:sp>
      <p:sp>
        <p:nvSpPr>
          <p:cNvPr id="1049568" name="圆角矩形 26"/>
          <p:cNvSpPr/>
          <p:nvPr>
            <p:custDataLst>
              <p:tags r:id="rId2"/>
            </p:custDataLst>
          </p:nvPr>
        </p:nvSpPr>
        <p:spPr>
          <a:xfrm>
            <a:off x="60840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570" name="圆角矩形 28"/>
          <p:cNvSpPr/>
          <p:nvPr>
            <p:custDataLst>
              <p:tags r:id="rId3"/>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effectLst/>
              <a:latin typeface="+mn-ea"/>
              <a:sym typeface="+mn-ea"/>
            </a:endParaRPr>
          </a:p>
        </p:txBody>
      </p:sp>
      <p:sp>
        <p:nvSpPr>
          <p:cNvPr id="1049572" name="文本框 31"/>
          <p:cNvSpPr txBox="1"/>
          <p:nvPr>
            <p:custDataLst>
              <p:tags r:id="rId4"/>
            </p:custDataLst>
          </p:nvPr>
        </p:nvSpPr>
        <p:spPr>
          <a:xfrm>
            <a:off x="763379" y="2290359"/>
            <a:ext cx="2282900" cy="3405176"/>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设计目标：实现特定功能</a:t>
            </a:r>
            <a:endParaRPr lang="zh-CN" altLang="en-US" sz="2000" spc="200">
              <a:solidFill>
                <a:schemeClr val="tx1">
                  <a:lumMod val="85000"/>
                  <a:lumOff val="15000"/>
                </a:schemeClr>
              </a:solidFill>
              <a:latin typeface="+mn-ea"/>
              <a:sym typeface="+mn-ea"/>
            </a:endParaRPr>
          </a:p>
        </p:txBody>
      </p:sp>
      <p:sp>
        <p:nvSpPr>
          <p:cNvPr id="1049574" name="圆角矩形 29"/>
          <p:cNvSpPr/>
          <p:nvPr>
            <p:custDataLst>
              <p:tags r:id="rId5"/>
            </p:custDataLst>
          </p:nvPr>
        </p:nvSpPr>
        <p:spPr>
          <a:xfrm>
            <a:off x="340056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576" name="圆角矩形 32"/>
          <p:cNvSpPr/>
          <p:nvPr>
            <p:custDataLst>
              <p:tags r:id="rId6"/>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578" name="文本框 34"/>
          <p:cNvSpPr txBox="1"/>
          <p:nvPr>
            <p:custDataLst>
              <p:tags r:id="rId7"/>
            </p:custDataLst>
          </p:nvPr>
        </p:nvSpPr>
        <p:spPr>
          <a:xfrm>
            <a:off x="3558080"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设计方法：选择合适的逻辑门和电路结构</a:t>
            </a:r>
            <a:endParaRPr lang="zh-CN" altLang="en-US" sz="2000" spc="200">
              <a:solidFill>
                <a:schemeClr val="tx1">
                  <a:lumMod val="85000"/>
                  <a:lumOff val="15000"/>
                </a:schemeClr>
              </a:solidFill>
              <a:latin typeface="+mn-ea"/>
              <a:sym typeface="+mn-ea"/>
            </a:endParaRPr>
          </a:p>
        </p:txBody>
      </p:sp>
      <p:sp>
        <p:nvSpPr>
          <p:cNvPr id="1049580" name="圆角矩形 3"/>
          <p:cNvSpPr/>
          <p:nvPr>
            <p:custDataLst>
              <p:tags r:id="rId8"/>
            </p:custDataLst>
          </p:nvPr>
        </p:nvSpPr>
        <p:spPr>
          <a:xfrm>
            <a:off x="619272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582" name="圆角矩形 4"/>
          <p:cNvSpPr/>
          <p:nvPr>
            <p:custDataLst>
              <p:tags r:id="rId9"/>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584" name="文本框 5"/>
          <p:cNvSpPr txBox="1"/>
          <p:nvPr>
            <p:custDataLst>
              <p:tags r:id="rId10"/>
            </p:custDataLst>
          </p:nvPr>
        </p:nvSpPr>
        <p:spPr>
          <a:xfrm>
            <a:off x="634960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设计步骤：确定输入输出关系、设计逻辑表达式、选择逻辑门、连接电路</a:t>
            </a:r>
            <a:endParaRPr lang="zh-CN" altLang="en-US" sz="2000" spc="200">
              <a:solidFill>
                <a:schemeClr val="tx1">
                  <a:lumMod val="85000"/>
                  <a:lumOff val="15000"/>
                </a:schemeClr>
              </a:solidFill>
              <a:latin typeface="+mn-ea"/>
              <a:sym typeface="+mn-ea"/>
            </a:endParaRPr>
          </a:p>
        </p:txBody>
      </p:sp>
      <p:sp>
        <p:nvSpPr>
          <p:cNvPr id="1049586" name="圆角矩形 8"/>
          <p:cNvSpPr/>
          <p:nvPr>
            <p:custDataLst>
              <p:tags r:id="rId11"/>
            </p:custDataLst>
          </p:nvPr>
        </p:nvSpPr>
        <p:spPr>
          <a:xfrm>
            <a:off x="898488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buClrTx/>
              <a:buSzTx/>
              <a:buFontTx/>
            </a:pPr>
            <a:endParaRPr lang="zh-CN" altLang="en-US">
              <a:latin typeface="+mn-ea"/>
              <a:sym typeface="+mn-ea"/>
            </a:endParaRPr>
          </a:p>
        </p:txBody>
      </p:sp>
      <p:sp>
        <p:nvSpPr>
          <p:cNvPr id="1049588" name="圆角矩形 9"/>
          <p:cNvSpPr/>
          <p:nvPr>
            <p:custDataLst>
              <p:tags r:id="rId12"/>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effectLst/>
              <a:latin typeface="+mn-ea"/>
            </a:endParaRPr>
          </a:p>
        </p:txBody>
      </p:sp>
      <p:sp>
        <p:nvSpPr>
          <p:cNvPr id="1049590" name="文本框 10"/>
          <p:cNvSpPr txBox="1"/>
          <p:nvPr>
            <p:custDataLst>
              <p:tags r:id="rId13"/>
            </p:custDataLst>
          </p:nvPr>
        </p:nvSpPr>
        <p:spPr>
          <a:xfrm>
            <a:off x="914176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设计实例：如设计一个加法器可以选择与门、或门、非门等逻辑门设计出相应的逻辑表达式然后连接成电路。</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642" name="文本占位符 2"/>
          <p:cNvSpPr>
            <a:spLocks noGrp="1"/>
          </p:cNvSpPr>
          <p:nvPr>
            <p:ph type="body" idx="2"/>
            <p:custDataLst>
              <p:tags r:id="rId2"/>
            </p:custDataLst>
          </p:nvPr>
        </p:nvSpPr>
        <p:spPr/>
        <p:txBody>
          <a:bodyPr/>
          <a:lstStyle/>
          <a:p>
            <a:r>
              <a:rPr lang="zh-CN" altLang="en-US"/>
              <a:t>PRT FOUR</a:t>
            </a:r>
            <a:endParaRPr lang="zh-CN" altLang="en-US"/>
          </a:p>
        </p:txBody>
      </p:sp>
      <p:sp>
        <p:nvSpPr>
          <p:cNvPr id="1049644" name="标题 6"/>
          <p:cNvSpPr>
            <a:spLocks noGrp="1"/>
          </p:cNvSpPr>
          <p:nvPr>
            <p:ph type="title" idx="1"/>
            <p:custDataLst>
              <p:tags r:id="rId3"/>
            </p:custDataLst>
          </p:nvPr>
        </p:nvSpPr>
        <p:spPr/>
        <p:txBody>
          <a:bodyPr/>
          <a:lstStyle/>
          <a:p>
            <a:r>
              <a:rPr lang="zh-CN" altLang="en-US"/>
              <a:t>常用集成组合逻辑电路</a:t>
            </a:r>
            <a:endParaRPr lang="zh-CN" altLang="en-US"/>
          </a:p>
        </p:txBody>
      </p:sp>
    </p:spTree>
    <p:custDataLst>
      <p:tags r:id="rId4"/>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712" name="标题 2"/>
          <p:cNvSpPr>
            <a:spLocks noGrp="1"/>
          </p:cNvSpPr>
          <p:nvPr>
            <p:ph type="title" idx="5"/>
          </p:nvPr>
        </p:nvSpPr>
        <p:spPr/>
        <p:txBody>
          <a:bodyPr/>
          <a:lstStyle/>
          <a:p>
            <a:r>
              <a:rPr lang="zh-CN" altLang="en-US"/>
              <a:t>编码器</a:t>
            </a:r>
            <a:endParaRPr lang="zh-CN" altLang="en-US"/>
          </a:p>
        </p:txBody>
      </p:sp>
      <p:sp>
        <p:nvSpPr>
          <p:cNvPr id="1049714" name="圆角矩形 3"/>
          <p:cNvSpPr/>
          <p:nvPr>
            <p:custDataLst>
              <p:tags r:id="rId2"/>
            </p:custDataLst>
          </p:nvPr>
        </p:nvSpPr>
        <p:spPr>
          <a:xfrm rot="16200000">
            <a:off x="5609370" y="-3507110"/>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716" name="圆角矩形 4"/>
          <p:cNvSpPr/>
          <p:nvPr>
            <p:custDataLst>
              <p:tags r:id="rId3"/>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718" name="圆角矩形 5"/>
          <p:cNvSpPr/>
          <p:nvPr>
            <p:custDataLst>
              <p:tags r:id="rId4"/>
            </p:custDataLst>
          </p:nvPr>
        </p:nvSpPr>
        <p:spPr>
          <a:xfrm rot="16200000">
            <a:off x="5610644" y="-2234634"/>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720" name="圆角矩形 6"/>
          <p:cNvSpPr/>
          <p:nvPr>
            <p:custDataLst>
              <p:tags r:id="rId5"/>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722" name="圆角矩形 9"/>
          <p:cNvSpPr/>
          <p:nvPr>
            <p:custDataLst>
              <p:tags r:id="rId6"/>
            </p:custDataLst>
          </p:nvPr>
        </p:nvSpPr>
        <p:spPr>
          <a:xfrm rot="16200000">
            <a:off x="5609370" y="-986372"/>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724" name="圆角矩形 10"/>
          <p:cNvSpPr/>
          <p:nvPr>
            <p:custDataLst>
              <p:tags r:id="rId7"/>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726" name="圆角矩形 11"/>
          <p:cNvSpPr/>
          <p:nvPr>
            <p:custDataLst>
              <p:tags r:id="rId8"/>
            </p:custDataLst>
          </p:nvPr>
        </p:nvSpPr>
        <p:spPr>
          <a:xfrm rot="16200000">
            <a:off x="5610644" y="285467"/>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728" name="圆角矩形 12"/>
          <p:cNvSpPr/>
          <p:nvPr>
            <p:custDataLst>
              <p:tags r:id="rId9"/>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730" name="文本框 7"/>
          <p:cNvSpPr txBox="1"/>
          <p:nvPr>
            <p:custDataLst>
              <p:tags r:id="rId10"/>
            </p:custDataLst>
          </p:nvPr>
        </p:nvSpPr>
        <p:spPr>
          <a:xfrm>
            <a:off x="1071914" y="4011138"/>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常见的编码器有BCD编码器、格雷码编码器等</a:t>
            </a:r>
            <a:endParaRPr lang="zh-CN" altLang="en-US" sz="2400">
              <a:latin typeface="+mn-ea"/>
              <a:ea typeface="+mn-ea"/>
            </a:endParaRPr>
          </a:p>
        </p:txBody>
      </p:sp>
      <p:sp>
        <p:nvSpPr>
          <p:cNvPr id="1049732" name="文本框 8"/>
          <p:cNvSpPr txBox="1"/>
          <p:nvPr>
            <p:custDataLst>
              <p:tags r:id="rId11"/>
            </p:custDataLst>
          </p:nvPr>
        </p:nvSpPr>
        <p:spPr>
          <a:xfrm>
            <a:off x="1071914" y="5284251"/>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编码器的主要功能是将输入信号转换为二进制代码以便于传输和处理</a:t>
            </a:r>
            <a:endParaRPr lang="zh-CN" altLang="en-US" sz="2400">
              <a:latin typeface="+mn-ea"/>
              <a:ea typeface="+mn-ea"/>
            </a:endParaRPr>
          </a:p>
        </p:txBody>
      </p:sp>
      <p:sp>
        <p:nvSpPr>
          <p:cNvPr id="1049734" name="文本框 13"/>
          <p:cNvSpPr txBox="1"/>
          <p:nvPr>
            <p:custDataLst>
              <p:tags r:id="rId12"/>
            </p:custDataLst>
          </p:nvPr>
        </p:nvSpPr>
        <p:spPr>
          <a:xfrm>
            <a:off x="1071914" y="1490400"/>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编码器是一种将输入信号转换为二进制代码的电路</a:t>
            </a:r>
            <a:endParaRPr lang="zh-CN" altLang="en-US" sz="2400">
              <a:latin typeface="+mn-ea"/>
              <a:ea typeface="+mn-ea"/>
            </a:endParaRPr>
          </a:p>
        </p:txBody>
      </p:sp>
      <p:sp>
        <p:nvSpPr>
          <p:cNvPr id="1049736" name="文本框 14"/>
          <p:cNvSpPr txBox="1"/>
          <p:nvPr>
            <p:custDataLst>
              <p:tags r:id="rId13"/>
            </p:custDataLst>
          </p:nvPr>
        </p:nvSpPr>
        <p:spPr>
          <a:xfrm>
            <a:off x="1071914" y="2764787"/>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编码器通常用于数据传输、数据存储和信号处理等领域</a:t>
            </a:r>
            <a:endParaRPr lang="zh-CN" altLang="en-US" sz="2400">
              <a:latin typeface="+mn-ea"/>
              <a:ea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https://d.book118.com/816114120224010043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1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1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3"/>
  <p:tag name="KSO_WM_UNIT_INDEX" val="3"/>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4"/>
  <p:tag name="KSO_WM_UNIT_INDEX" val="4"/>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8"/>
  <p:tag name="KSO_WM_UNIT_INDEX" val="8"/>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3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4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3"/>
  <p:tag name="KSO_WM_UNIT_INDEX" val="3"/>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4"/>
  <p:tag name="KSO_WM_UNIT_INDEX" val="4"/>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5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3"/>
  <p:tag name="KSO_WM_UNIT_INDEX" val="3"/>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4"/>
  <p:tag name="KSO_WM_UNIT_INDEX" val="4"/>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6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6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3"/>
  <p:tag name="KSO_WM_UNIT_INDEX" val="3"/>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4"/>
  <p:tag name="KSO_WM_UNIT_INDEX" val="4"/>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3"/>
  <p:tag name="KSO_WM_UNIT_INDEX" val="3"/>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3"/>
  <p:tag name="KSO_WM_UNIT_INDEX" val="3"/>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8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3"/>
  <p:tag name="KSO_WM_UNIT_INDEX" val="3"/>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4"/>
  <p:tag name="KSO_WM_UNIT_INDEX" val="4"/>
  <p:tag name="KSO_WM_UNIT_LAYERLEVEL" val="1"/>
  <p:tag name="KSO_WM_UNIT_TYPE" val="i"/>
</p:tagLst>
</file>

<file path=ppt/tags/tag8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9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9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9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9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10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10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THANKS"/>
  <p:tag name="KSO_WM_UNIT_TYPE" val="a"/>
  <p:tag name="KSO_WM_UNIT_VALUE" val="10"/>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10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4"/>
  <p:tag name="KSO_WM_UNIT_INDEX" val="4"/>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4.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_0**"/>
  <p:tag name="KSO_WM_UNIT_LAYERLEVEL" val="1"/>
</p:tagLst>
</file>

<file path=ppt/tags/tag115.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_0**"/>
  <p:tag name="KSO_WM_UNIT_LAYERLEVEL" val="1"/>
</p:tagLst>
</file>

<file path=ppt/tags/tag116.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303"/>
  <p:tag name="KSO_WM_TEMPLATE_MASTER_TYPE" val="0"/>
  <p:tag name="KSO_WM_TEMPLATE_SUBCATEGORY" val="29"/>
  <p:tag name="KSO_WM_TEMPLATE_THUMBS_INDEX" val="1、9"/>
</p:tagLst>
</file>

<file path=ppt/tags/tag117.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118.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119.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20.xml><?xml version="1.0" encoding="utf-8"?>
<p:tagLst xmlns:p="http://schemas.openxmlformats.org/presentationml/2006/main">
  <p:tag name="KSO_WM_BEAUTIFY_FLAG" val="#wm#"/>
  <p:tag name="KSO_WM_SLIDE_CONTENT_AREA" val="{&quot;left&quot;:&quot;81.45&quot;,&quot;top&quot;:&quot;106.8&quot;,&quot;width&quot;:&quot;739.1&quot;,&quot;height&quot;:&quot;290.25&quot;}"/>
  <p:tag name="KSO_WM_SLIDE_ID" val="custom20230303_1"/>
  <p:tag name="KSO_WM_SLIDE_INDEX" val="1"/>
  <p:tag name="KSO_WM_SLIDE_ITEM_CNT" val="0"/>
  <p:tag name="KSO_WM_SLIDE_LAYOUT" val="a_b_f"/>
  <p:tag name="KSO_WM_SLIDE_LAYOUT_CNT" val="1_1_1"/>
  <p:tag name="KSO_WM_SLIDE_SUBTYPE" val="pureTxt"/>
  <p:tag name="KSO_WM_SLIDE_TYPE" val="title"/>
  <p:tag name="KSO_WM_TAG_VERSION" val="1.0"/>
  <p:tag name="KSO_WM_TEMPLATE_CATEGORY" val="custom"/>
  <p:tag name="KSO_WM_TEMPLATE_COLOR_TYPE" val="0"/>
  <p:tag name="KSO_WM_TEMPLATE_INDEX" val="20230303"/>
  <p:tag name="KSO_WM_TEMPLATE_MASTER_TYPE" val="0"/>
  <p:tag name="KSO_WM_TEMPLATE_SUBCATEGORY" val="29"/>
  <p:tag name="KSO_WM_TEMPLATE_THUMBS_INDEX" val="1、9"/>
</p:tagLst>
</file>

<file path=ppt/tags/tag12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12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12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1_1"/>
  <p:tag name="KSO_WM_UNIT_INDEX" val="1_1_1"/>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1_2"/>
  <p:tag name="KSO_WM_UNIT_INDEX" val="1_1_2"/>
  <p:tag name="KSO_WM_UNIT_LAYERLEVEL" val="1_1_1"/>
  <p:tag name="KSO_WM_UNIT_PRESET_TEXT" val="01."/>
  <p:tag name="KSO_WM_UNIT_SUBTYPE" val="d"/>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1_1"/>
  <p:tag name="KSO_WM_UNIT_INDEX" val="1_1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2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2_1"/>
  <p:tag name="KSO_WM_UNIT_INDEX" val="1_2_1"/>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2_2"/>
  <p:tag name="KSO_WM_UNIT_INDEX" val="1_2_2"/>
  <p:tag name="KSO_WM_UNIT_LAYERLEVEL" val="1_1_1"/>
  <p:tag name="KSO_WM_UNIT_PRESET_TEXT" val="02."/>
  <p:tag name="KSO_WM_UNIT_SUBTYPE" val="d"/>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2_1"/>
  <p:tag name="KSO_WM_UNIT_INDEX" val="1_2_1"/>
  <p:tag name="KSO_WM_UNIT_ISCONTENTSTITLE" val="0"/>
  <p:tag name="KSO_WM_UNIT_ISNUMDGMTITLE" val="0"/>
  <p:tag name="KSO_WM_UNIT_LAYERLEVEL" val="1_1_1"/>
  <p:tag name="KSO_WM_UNIT_NOCLEAR" val="0"/>
  <p:tag name="KSO_WM_UNIT_PRESET_TEXT" val="添加 目录标题"/>
  <p:tag name="KSO_WM_UNIT_TYPE" val="l_h_a"/>
  <p:tag name="KSO_WM_UNIT_VALUE" val="12"/>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3_1"/>
  <p:tag name="KSO_WM_UNIT_INDEX" val="1_3_1"/>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3_2"/>
  <p:tag name="KSO_WM_UNIT_INDEX" val="1_3_2"/>
  <p:tag name="KSO_WM_UNIT_LAYERLEVEL" val="1_1_1"/>
  <p:tag name="KSO_WM_UNIT_PRESET_TEXT" val="03."/>
  <p:tag name="KSO_WM_UNIT_SUBTYPE" val="d"/>
  <p:tag name="KSO_WM_UNIT_TYPE" val="l_h_i"/>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3_1"/>
  <p:tag name="KSO_WM_UNIT_INDEX" val="1_3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4_1"/>
  <p:tag name="KSO_WM_UNIT_INDEX" val="1_4_1"/>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4_2"/>
  <p:tag name="KSO_WM_UNIT_INDEX" val="1_4_2"/>
  <p:tag name="KSO_WM_UNIT_LAYERLEVEL" val="1_1_1"/>
  <p:tag name="KSO_WM_UNIT_PRESET_TEXT" val="04."/>
  <p:tag name="KSO_WM_UNIT_SUBTYPE" val="d"/>
  <p:tag name="KSO_WM_UNIT_TYPE" val="l_h_i"/>
</p:tagLst>
</file>

<file path=ppt/tags/tag1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4_1"/>
  <p:tag name="KSO_WM_UNIT_INDEX" val="1_4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5_1"/>
  <p:tag name="KSO_WM_UNIT_INDEX" val="1_5_1"/>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5_2"/>
  <p:tag name="KSO_WM_UNIT_INDEX" val="1_5_2"/>
  <p:tag name="KSO_WM_UNIT_LAYERLEVEL" val="1_1_1"/>
  <p:tag name="KSO_WM_UNIT_PRESET_TEXT" val="05."/>
  <p:tag name="KSO_WM_UNIT_SUBTYPE" val="d"/>
  <p:tag name="KSO_WM_UNIT_TYPE" val="l_h_i"/>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5_1"/>
  <p:tag name="KSO_WM_UNIT_INDEX" val="1_5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6_1"/>
  <p:tag name="KSO_WM_UNIT_INDEX" val="1_6_1"/>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i*1_6_2"/>
  <p:tag name="KSO_WM_UNIT_INDEX" val="1_6_2"/>
  <p:tag name="KSO_WM_UNIT_LAYERLEVEL" val="1_1_1"/>
  <p:tag name="KSO_WM_UNIT_PRESET_TEXT" val="06."/>
  <p:tag name="KSO_WM_UNIT_SUBTYPE" val="d"/>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418.25,&quot;width&quot;:919.25}"/>
  <p:tag name="KSO_WM_TAG_VERSION" val="1.0"/>
  <p:tag name="KSO_WM_TEMPLATE_CATEGORY" val="custom"/>
  <p:tag name="KSO_WM_TEMPLATE_INDEX" val="20230303"/>
  <p:tag name="KSO_WM_UNIT_COMPATIBLE" val="0"/>
  <p:tag name="KSO_WM_UNIT_DIAGRAM_ISNUMVISUAL" val="0"/>
  <p:tag name="KSO_WM_UNIT_DIAGRAM_ISREFERUNIT" val="0"/>
  <p:tag name="KSO_WM_UNIT_HIGHLIGHT" val="0"/>
  <p:tag name="KSO_WM_UNIT_ID" val="custom20230303_6*l_h_a*1_6_1"/>
  <p:tag name="KSO_WM_UNIT_INDEX" val="1_6_1"/>
  <p:tag name="KSO_WM_UNIT_ISCONTENTSTITLE" val="0"/>
  <p:tag name="KSO_WM_UNIT_ISNUMDGMTITLE" val="0"/>
  <p:tag name="KSO_WM_UNIT_LAYERLEVEL" val="1_1_1"/>
  <p:tag name="KSO_WM_UNIT_NOCLEAR" val="0"/>
  <p:tag name="KSO_WM_UNIT_PRESET_TEXT" val="添加 目录文本"/>
  <p:tag name="KSO_WM_UNIT_TYPE" val="l_h_a"/>
  <p:tag name="KSO_WM_UNIT_VALUE" val="12"/>
</p:tagLst>
</file>

<file path=ppt/tags/tag141.xml><?xml version="1.0" encoding="utf-8"?>
<p:tagLst xmlns:p="http://schemas.openxmlformats.org/presentationml/2006/main">
  <p:tag name="KSO_WM_BEAUTIFY_FLAG" val="#wm#"/>
  <p:tag name="KSO_WM_DIAGRAM_GROUP_CODE" val="l1-1"/>
  <p:tag name="KSO_WM_SLIDE_DIAGTYPE" val="l"/>
  <p:tag name="KSO_WM_SLIDE_ID" val="custom20230303_6"/>
  <p:tag name="KSO_WM_SLIDE_INDEX" val="6"/>
  <p:tag name="KSO_WM_SLIDE_ITEM_CNT" val="6"/>
  <p:tag name="KSO_WM_SLIDE_LAYOUT" val="a_b_l"/>
  <p:tag name="KSO_WM_SLIDE_LAYOUT_CNT" val="1_1_1"/>
  <p:tag name="KSO_WM_SLIDE_SUBTYPE" val="diag"/>
  <p:tag name="KSO_WM_SLIDE_TYPE" val="contents"/>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2.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ONE"/>
  <p:tag name="KSO_WM_UNIT_TYPE" val="e"/>
  <p:tag name="KSO_WM_UNIT_VALUE" val="6"/>
</p:tagLst>
</file>

<file path=ppt/tags/tag143.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44.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5.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TWO"/>
  <p:tag name="KSO_WM_UNIT_TYPE" val="e"/>
  <p:tag name="KSO_WM_UNIT_VALUE" val="6"/>
</p:tagLst>
</file>

<file path=ppt/tags/tag146.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47.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5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5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5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5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5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5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6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6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6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7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7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73.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74.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75.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76.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7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8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8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85.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8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8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3.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THREE"/>
  <p:tag name="KSO_WM_UNIT_TYPE" val="e"/>
  <p:tag name="KSO_WM_UNIT_VALUE" val="6"/>
</p:tagLst>
</file>

<file path=ppt/tags/tag194.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95.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19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9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5_1"/>
  <p:tag name="KSO_WM_UNIT_INDEX" val="1_5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499877929687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5*l_h_f*1_6_1"/>
  <p:tag name="KSO_WM_UNIT_INDEX" val="1_6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0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1_2"/>
  <p:tag name="KSO_WM_UNIT_INDEX" val="1_1_2"/>
  <p:tag name="KSO_WM_UNIT_LAYERLEVEL" val="1_1_1"/>
  <p:tag name="KSO_WM_UNIT_TYPE" val="l_h_i"/>
</p:tagLst>
</file>

<file path=ppt/tags/tag20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5*l_h_i*1_1_3"/>
  <p:tag name="KSO_WM_UNIT_INDEX" val="1_1_3"/>
  <p:tag name="KSO_WM_UNIT_LAYERLEVEL" val="1_1_1"/>
  <p:tag name="KSO_WM_UNIT_TYPE" val="l_h_i"/>
</p:tagLst>
</file>

<file path=ppt/tags/tag204.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5*l_h_i*1_1_1"/>
  <p:tag name="KSO_WM_UNIT_INDEX" val="1_1_1"/>
  <p:tag name="KSO_WM_UNIT_LAYERLEVEL" val="1_1_1"/>
  <p:tag name="KSO_WM_UNIT_TYPE" val="l_h_i"/>
</p:tagLst>
</file>

<file path=ppt/tags/tag2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06.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4_2"/>
  <p:tag name="KSO_WM_UNIT_INDEX" val="1_4_2"/>
  <p:tag name="KSO_WM_UNIT_LAYERLEVEL" val="1_1_1"/>
  <p:tag name="KSO_WM_UNIT_TYPE" val="l_h_i"/>
</p:tagLst>
</file>

<file path=ppt/tags/tag207.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5*l_h_i*1_4_3"/>
  <p:tag name="KSO_WM_UNIT_INDEX" val="1_4_3"/>
  <p:tag name="KSO_WM_UNIT_LAYERLEVEL" val="1_1_1"/>
  <p:tag name="KSO_WM_UNIT_TYPE" val="l_h_i"/>
</p:tagLst>
</file>

<file path=ppt/tags/tag208.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5*l_h_i*1_4_1"/>
  <p:tag name="KSO_WM_UNIT_INDEX" val="1_4_1"/>
  <p:tag name="KSO_WM_UNIT_LAYERLEVEL" val="1_1_1"/>
  <p:tag name="KSO_WM_UNIT_TYPE" val="l_h_i"/>
</p:tagLst>
</file>

<file path=ppt/tags/tag20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10.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2_2"/>
  <p:tag name="KSO_WM_UNIT_INDEX" val="1_2_2"/>
  <p:tag name="KSO_WM_UNIT_LAYERLEVEL" val="1_1_1"/>
  <p:tag name="KSO_WM_UNIT_TYPE" val="l_h_i"/>
</p:tagLst>
</file>

<file path=ppt/tags/tag211.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5*l_h_i*1_2_3"/>
  <p:tag name="KSO_WM_UNIT_INDEX" val="1_2_3"/>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5*l_h_i*1_2_1"/>
  <p:tag name="KSO_WM_UNIT_INDEX" val="1_2_1"/>
  <p:tag name="KSO_WM_UNIT_LAYERLEVEL" val="1_1_1"/>
  <p:tag name="KSO_WM_UNIT_TYPE" val="l_h_i"/>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14.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5_2"/>
  <p:tag name="KSO_WM_UNIT_INDEX" val="1_5_2"/>
  <p:tag name="KSO_WM_UNIT_LAYERLEVEL" val="1_1_1"/>
  <p:tag name="KSO_WM_UNIT_TYPE" val="l_h_i"/>
</p:tagLst>
</file>

<file path=ppt/tags/tag215.xml><?xml version="1.0" encoding="utf-8"?>
<p:tagLst xmlns:p="http://schemas.openxmlformats.org/presentationml/2006/main">
  <p:tag name="KSO_WM_BEAUTIFY_FLAG" val="#wm#"/>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9"/>
  <p:tag name="KSO_WM_UNIT_HIGHLIGHT" val="0"/>
  <p:tag name="KSO_WM_UNIT_ID" val="diagram20231301_5*l_h_i*1_5_3"/>
  <p:tag name="KSO_WM_UNIT_INDEX" val="1_5_3"/>
  <p:tag name="KSO_WM_UNIT_LAYERLEVEL" val="1_1_1"/>
  <p:tag name="KSO_WM_UNIT_TYPE" val="l_h_i"/>
</p:tagLst>
</file>

<file path=ppt/tags/tag216.xml><?xml version="1.0" encoding="utf-8"?>
<p:tagLst xmlns:p="http://schemas.openxmlformats.org/presentationml/2006/main">
  <p:tag name="KSO_WM_BEAUTIFY_FLAG" val="#wm#"/>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9"/>
  <p:tag name="KSO_WM_UNIT_HIGHLIGHT" val="0"/>
  <p:tag name="KSO_WM_UNIT_ID" val="diagram20231301_5*l_h_i*1_5_1"/>
  <p:tag name="KSO_WM_UNIT_INDEX" val="1_5_1"/>
  <p:tag name="KSO_WM_UNIT_LAYERLEVEL" val="1_1_1"/>
  <p:tag name="KSO_WM_UNIT_TYPE" val="l_h_i"/>
</p:tagLst>
</file>

<file path=ppt/tags/tag21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5_1"/>
  <p:tag name="KSO_WM_UNIT_INDEX" val="1_5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18.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3_2"/>
  <p:tag name="KSO_WM_UNIT_INDEX" val="1_3_2"/>
  <p:tag name="KSO_WM_UNIT_LAYERLEVEL" val="1_1_1"/>
  <p:tag name="KSO_WM_UNIT_TYPE" val="l_h_i"/>
</p:tagLst>
</file>

<file path=ppt/tags/tag219.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5*l_h_i*1_3_3"/>
  <p:tag name="KSO_WM_UNIT_INDEX" val="1_3_3"/>
  <p:tag name="KSO_WM_UNIT_LAYERLEVEL" val="1_1_1"/>
  <p:tag name="KSO_WM_UNIT_TYPE" val="l_h_i"/>
</p:tagLst>
</file>

<file path=ppt/tags/tag220.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5*l_h_i*1_3_1"/>
  <p:tag name="KSO_WM_UNIT_INDEX" val="1_3_1"/>
  <p:tag name="KSO_WM_UNIT_LAYERLEVEL" val="1_1_1"/>
  <p:tag name="KSO_WM_UNIT_TYPE" val="l_h_i"/>
</p:tagLst>
</file>

<file path=ppt/tags/tag22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2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6_2"/>
  <p:tag name="KSO_WM_UNIT_INDEX" val="1_6_2"/>
  <p:tag name="KSO_WM_UNIT_LAYERLEVEL" val="1_1_1"/>
  <p:tag name="KSO_WM_UNIT_TYPE" val="l_h_i"/>
</p:tagLst>
</file>

<file path=ppt/tags/tag223.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10"/>
  <p:tag name="KSO_WM_UNIT_HIGHLIGHT" val="0"/>
  <p:tag name="KSO_WM_UNIT_ID" val="diagram20231301_5*l_h_i*1_6_3"/>
  <p:tag name="KSO_WM_UNIT_INDEX" val="1_6_3"/>
  <p:tag name="KSO_WM_UNIT_LAYERLEVEL" val="1_1_1"/>
  <p:tag name="KSO_WM_UNIT_TYPE" val="l_h_i"/>
</p:tagLst>
</file>

<file path=ppt/tags/tag224.xml><?xml version="1.0" encoding="utf-8"?>
<p:tagLst xmlns:p="http://schemas.openxmlformats.org/presentationml/2006/main">
  <p:tag name="KSO_WM_BEAUTIFY_FLAG" val="#wm#"/>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10"/>
  <p:tag name="KSO_WM_UNIT_HIGHLIGHT" val="0"/>
  <p:tag name="KSO_WM_UNIT_ID" val="diagram20231301_5*l_h_i*1_6_1"/>
  <p:tag name="KSO_WM_UNIT_INDEX" val="1_6_1"/>
  <p:tag name="KSO_WM_UNIT_LAYERLEVEL" val="1_1_1"/>
  <p:tag name="KSO_WM_UNIT_TYPE" val="l_h_i"/>
</p:tagLst>
</file>

<file path=ppt/tags/tag2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6_1"/>
  <p:tag name="KSO_WM_UNIT_INDEX" val="1_6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2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22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2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2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23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2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3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23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2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3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23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2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238.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1"/>
  <p:tag name="KSO_WM_UNIT_CONTENT_GROUP_TYPE" val="contentchip"/>
  <p:tag name="KSO_WM_UNIT_DIAGRAM_ISNUMVISUAL" val="0"/>
  <p:tag name="KSO_WM_UNIT_DIAGRAM_ISREFERUNIT" val="0"/>
  <p:tag name="KSO_WM_UNIT_HIGHLIGHT" val="0"/>
  <p:tag name="KSO_WM_UNIT_ID" val="custom20230303_7*e*1"/>
  <p:tag name="KSO_WM_UNIT_INDEX" val="1"/>
  <p:tag name="KSO_WM_UNIT_LAYERLEVEL" val="1"/>
  <p:tag name="KSO_WM_UNIT_NOCLEAR" val="0"/>
  <p:tag name="KSO_WM_UNIT_PRESET_TEXT" val="PART FOUR"/>
  <p:tag name="KSO_WM_UNIT_TYPE" val="e"/>
  <p:tag name="KSO_WM_UNIT_VALUE" val="6"/>
</p:tagLst>
</file>

<file path=ppt/tags/tag239.xml><?xml version="1.0" encoding="utf-8"?>
<p:tagLst xmlns:p="http://schemas.openxmlformats.org/presentationml/2006/main">
  <p:tag name="KSO_WM_BEAUTIFY_FLAG" val="#wm#"/>
  <p:tag name="KSO_WM_TAG_VERSION" val="1.0"/>
  <p:tag name="KSO_WM_TEMPLATE_CATEGORY" val="custom"/>
  <p:tag name="KSO_WM_TEMPLATE_INDEX" val="20230303"/>
  <p:tag name="KSO_WM_UNIT_COMPATIBLE" val="0"/>
  <p:tag name="KSO_WM_UNIT_CONTENT_GROUP_TYPE" val="contentchip"/>
  <p:tag name="KSO_WM_UNIT_DIAGRAM_ISNUMVISUAL" val="0"/>
  <p:tag name="KSO_WM_UNIT_DIAGRAM_ISREFERUNIT" val="0"/>
  <p:tag name="KSO_WM_UNIT_HIGHLIGHT" val="0"/>
  <p:tag name="KSO_WM_UNIT_ID" val="custom20230303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40.xml><?xml version="1.0" encoding="utf-8"?>
<p:tagLst xmlns:p="http://schemas.openxmlformats.org/presentationml/2006/main">
  <p:tag name="KSO_WM_BEAUTIFY_FLAG" val="#wm#"/>
  <p:tag name="KSO_WM_SLIDE_CONTENT_AREA" val="{&quot;left&quot;:&quot;302.25&quot;,&quot;top&quot;:&quot;73.85&quot;,&quot;width&quot;:&quot;540.55&quot;,&quot;height&quot;:&quot;290.25&quot;}"/>
  <p:tag name="KSO_WM_SLIDE_ID" val="custom20230303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303"/>
  <p:tag name="KSO_WM_TEMPLATE_MASTER_TYPE" val="0"/>
  <p:tag name="KSO_WM_TEMPLATE_SUBCATEGORY" val="29"/>
</p:tagLst>
</file>

<file path=ppt/tags/tag24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1_1"/>
  <p:tag name="KSO_WM_UNIT_INDEX" val="1_1_1"/>
  <p:tag name="KSO_WM_UNIT_LAYERLEVEL" val="1_1_1"/>
  <p:tag name="KSO_WM_UNIT_TYPE" val="l_h_i"/>
</p:tagLst>
</file>

<file path=ppt/tags/tag24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1_2"/>
  <p:tag name="KSO_WM_UNIT_INDEX" val="1_1_2"/>
  <p:tag name="KSO_WM_UNIT_LAYERLEVEL" val="1_1_1"/>
  <p:tag name="KSO_WM_UNIT_TYPE" val="l_h_i"/>
</p:tagLst>
</file>

<file path=ppt/tags/tag24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2_1"/>
  <p:tag name="KSO_WM_UNIT_INDEX" val="1_2_1"/>
  <p:tag name="KSO_WM_UNIT_LAYERLEVEL" val="1_1_1"/>
  <p:tag name="KSO_WM_UNIT_TYPE" val="l_h_i"/>
</p:tagLst>
</file>

<file path=ppt/tags/tag24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2_2"/>
  <p:tag name="KSO_WM_UNIT_INDEX" val="1_2_2"/>
  <p:tag name="KSO_WM_UNIT_LAYERLEVEL" val="1_1_1"/>
  <p:tag name="KSO_WM_UNIT_TYPE" val="l_h_i"/>
</p:tagLst>
</file>

<file path=ppt/tags/tag24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3_1"/>
  <p:tag name="KSO_WM_UNIT_INDEX" val="1_3_1"/>
  <p:tag name="KSO_WM_UNIT_LAYERLEVEL" val="1_1_1"/>
  <p:tag name="KSO_WM_UNIT_TYPE" val="l_h_i"/>
</p:tagLst>
</file>

<file path=ppt/tags/tag24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3_2"/>
  <p:tag name="KSO_WM_UNIT_INDEX" val="1_3_2"/>
  <p:tag name="KSO_WM_UNIT_LAYERLEVEL" val="1_1_1"/>
  <p:tag name="KSO_WM_UNIT_TYPE" val="l_h_i"/>
</p:tagLst>
</file>

<file path=ppt/tags/tag24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4_1"/>
  <p:tag name="KSO_WM_UNIT_INDEX" val="1_4_1"/>
  <p:tag name="KSO_WM_UNIT_LAYERLEVEL" val="1_1_1"/>
  <p:tag name="KSO_WM_UNIT_TYPE" val="l_h_i"/>
</p:tagLst>
</file>

<file path=ppt/tags/tag24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4_2"/>
  <p:tag name="KSO_WM_UNIT_INDEX" val="1_4_2"/>
  <p:tag name="KSO_WM_UNIT_LAYERLEVEL" val="1_1_1"/>
  <p:tag name="KSO_WM_UNIT_TYPE" val="l_h_i"/>
</p:tagLst>
</file>

<file path=ppt/tags/tag2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2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2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253.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14</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14</vt:i4>
      </vt:variant>
    </vt:vector>
  </HeadingPairs>
  <TitlesOfParts>
    <vt:vector baseType="lpstr" size="22">
      <vt:lpstr>Arial</vt:lpstr>
      <vt:lpstr>Calibri</vt:lpstr>
      <vt:lpstr>MiSans Heavy</vt:lpstr>
      <vt:lpstr>MiSans Normal</vt:lpstr>
      <vt:lpstr>MiSans</vt:lpstr>
      <vt:lpstr>Wingdings</vt:lpstr>
      <vt:lpstr>微软雅黑</vt:lpstr>
      <vt:lpstr>Office Theme</vt:lpstr>
      <vt:lpstr>集成组合逻辑电路</vt:lpstr>
      <vt:lpstr>目录</vt:lpstr>
      <vt:lpstr>添加章节标题</vt:lpstr>
      <vt:lpstr>集成组合逻辑电路的基本概念</vt:lpstr>
      <vt:lpstr>定义和分类</vt:lpstr>
      <vt:lpstr>电路组成</vt:lpstr>
      <vt:lpstr>工作原理</vt:lpstr>
      <vt:lpstr>集成组合逻辑电路的设计</vt:lpstr>
      <vt:lpstr>设计方法</vt:lpstr>
      <vt:lpstr>设计步骤</vt:lpstr>
      <vt:lpstr>设计举例</vt:lpstr>
      <vt:lpstr>常用集成组合逻辑电路</vt:lpstr>
      <vt:lpstr>编码器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2024-09-11T22:58:42.221</cp:lastPrinted>
  <dcterms:created xsi:type="dcterms:W3CDTF">2024-09-11T14:58:42Z</dcterms:created>
  <dcterms:modified xsi:type="dcterms:W3CDTF">2024-09-11T14:58:44Z</dcterms:modified>
</cp:coreProperties>
</file>