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ADE685-6BC0-4BBF-BACC-34B2B173A8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144870-6ED4-40EE-A04E-805D9824AA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5E6DC0-E7E7-498A-9B1D-47337C6ECE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D01DE4-4E8E-47D7-BF3F-E6411AC3F1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C1991C-F40A-4399-B5DA-89E86E08D6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2B92B2-4379-49D8-B05C-95D043702F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8A4723-E4AB-4395-A4DF-D183CBD0FE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422F27-E93C-4379-B45E-5D0603C355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2018B8-DF6E-467E-A876-5B2CBE542D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F8A0C2-8406-4297-8634-EDF025B69A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B40DBE-ED8F-461F-9B59-630BC000A1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1142050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农村信息化服务平台的品质管理与安全保障</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2024-01-23</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农村信息化服务平台概述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品质管理策略与实践</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安全保障措施与技术应用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品质管理与安全保障的协同作用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农村信息化服务平台的快速发展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随着互联网技术的普及，农村信息化服务平台如雨后春笋般涌现，为农村用户提供便捷的信息服务。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品质管理与安全保障的重要性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农村信息化服务平台的品质管理和安全保障直接关系到农村用户的切身利益，对于推动农村信息化发展具有重要意义。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766" r="1676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3287" r="1328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提高农村信息化服务平台的品质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通过加强品质管理，提高农村信息化服务平台的服务质量和用户体验。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保障农村信息化服务平台的安全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建立健全安全保障机制，确保农村信息化服务平台的数据安全和系统稳定。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农村信息化服务平台概述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平台定义与功能</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农村信息化服务平台是指为农村地区提供信息化服务的综合性平台，旨在通过信息技术手段，促进农村地区的经济、社会和文化发展。</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平台功能主要包括：信息发布、信息交流、电子商务、农业科技服务、农村金融服务等。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平台覆盖范围不断扩大，服务内容不断丰富，为农村地区提供了更加便捷、高效的信息化服务。</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然而，当前农村信息化服务平台建设仍存在一些问题，如平台服务质量参差不齐、信息安全保障不足等。</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0788" r="1078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目前，我国农村信息化服务平台建设已经取得了一定成效，各级政府和社会力量纷纷投入资源，推动平台建设。</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平台发展现状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农村地区信息化基础薄弱，网络覆盖率和网络质量有待提高，制约了平台服务的普及和推广。</a:t>
            </a:r>
          </a:p>
        </p:txBody>
      </p:sp>
      <p:pic>
        <p:nvPicPr>
          <p:cNvPr id="4" name="Picture 4"/>
          <p:cNvPicPr>
            <a:picLocks noChangeAspect="1"/>
          </p:cNvPicPr>
          <p:nvPr/>
        </p:nvPicPr>
        <p:blipFill>
          <a:blip r:embed="rId2"/>
          <a:srcRect l="9644" r="9644"/>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73" r="73"/>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6667" r="16667"/>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平台服务内容需要更加贴近农民实际需求，提高服务的针对性和实用性。</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农民信息素质相对较低，对信息化服务的需求和认知有限，需要加强宣传和培训。</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信息安全保障是农村信息化服务平台的重要任务之一，需要加强技术和管理手段，确保平台信息安全。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平台面临的挑战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品质管理策略与实践</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将用户需求放在首位，通过提供优质、高效的服务来满足用户需求。</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强调用户至上</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关注服务提供过程中的各个环节，确保每个步骤都符合品质标准。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注重过程管理</a:t>
            </a:r>
          </a:p>
        </p:txBody>
      </p:sp>
      <p:pic>
        <p:nvPicPr>
          <p:cNvPr id="10" name="Picture 10"/>
          <p:cNvPicPr>
            <a:picLocks noChangeAspect="1"/>
          </p:cNvPicPr>
          <p:nvPr/>
        </p:nvPicPr>
        <p:blipFill>
          <a:blip r:embed="rId3"/>
          <a:srcRect l="13792" r="13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不断寻求提升服务品质的机会，通过改进和优化来提高用户满意度。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追求持续改进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品质管理理念引入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实施奖惩措施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对符合品质标准的服务提供者给予奖励，对不符合标准的服务提供者进行惩罚。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制定品质标准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根据农村信息化服务平台的特点和用户需求，制定相应的品质标准。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建立监督机制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设立专门的品质监督部门或人员，对服务提供过程进行监督和检查。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品质管理体系建设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8583" r="2858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收集用户反馈</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分析问题原因</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制定改进措施</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评估改进效果</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持续改进与优化</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通过调查问卷、用户访谈等方式收集用户对服务的评价和反馈。</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根据问题原因制定相应的改进措施，并进行实施和跟踪。</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对收集到的用户反馈进行分析，找出问题的根本原因。</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对改进措施的效果进行评估，如果效果不佳则继续改进和优化。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https://d.book118.com/816114205024010043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2024-09-10T22:57:14.847</cp:lastPrinted>
  <dcterms:created xsi:type="dcterms:W3CDTF">2024-09-10T14:57:14Z</dcterms:created>
  <dcterms:modified xsi:type="dcterms:W3CDTF">2024-09-10T14:57:17Z</dcterms:modified>
</cp:coreProperties>
</file>