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691A70-08CE-4B57-B3D3-A4B6BC958B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A064F5-E5D2-4643-96AD-0E93649249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F47562-AC07-4836-8391-45CDB126A4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A12BB7-91C4-4E1E-89AA-7F2D41B41D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DABA0F-B913-4B38-B542-329EFF30DE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ACA5EB-56D9-4D40-A2DA-FD9FCDF318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D12C8E-E164-4F67-B40B-926715F643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57E671-E400-4894-A7BA-963B774B81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3B710A-5B67-46D9-9267-840EA75276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E368BC-B87D-405A-9B24-44D5518A06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4A7D82-2344-464E-97FF-CFEC9049F1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11422223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合同法与公益事业和非营利组织的合作</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2024-01-23</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合同法概述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公益事业和非营利组织概述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合同法在公益事业和非营利组织合作中的应用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公益事业和非营利组织合作中的法律风险及防范</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合同法对公益事业和非营利组织合作的意义和影响</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提高社会整体福利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通过合同法规范公益事业和非营利组织的合作，确保资源用于最需要的社会领域，提高社会整体福利水平。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促进公益事业和非营利组织的发展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通过合同法规范双方合作，确保资源得到合理分配和有效利用，推动社会公益事业和非营利组织的健康发展。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维护合同双方权益</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明确合同双方的权利和义务，防止合作过程中的纠纷和误解，保护各自的合法权益。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包括合同双方的名称、合作项目、合作期限、合作方式、资金投入、收益分配等内容的签订和执行情况。</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合作合同的签订和执行情况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分析在合作过程中遇到的问题和挑战，如资金不足、管理不善、合作方违约等，并提出相应的解决方案。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合作过程中的问题和挑战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评估合作项目的成果和对社会的影响，包括项目完成情况、社会效益、公众满意度等方面的评估。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合作成果和社会影响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合同法概述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合同法的定义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合同法是调整平等主体之间的交易关系的法律，它主要规定合同的订立、合同的效力、合同的履行、变更、转让、终止、违反合同的责任等各类规则。</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合同法的作用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保护合同当事人的合法权益，维护社会经济秩序，促进社会主义现代化建设。</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合同法的定义和作用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7590" b="759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251" r="1925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合同法的基本原则</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合同当事人的法律地位平等，一方不得将自己的意志强加给另一方。</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当事人依法享有自愿订立合同的权利，任何单位和个人不得非法干预。</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当事人应当遵循公平原则确定各方的权利和义务。</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当事人行使权利、履行义务应当遵循诚实信用原则。</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平等原则</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自愿原则</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公平原则</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诚实信用原则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2958" r="12958"/>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6875" r="16875"/>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4458" r="14458"/>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适用于平等主体的自然人、法人和非法人组织之间设立、变更、终止民事权利义务关系的协议。婚姻、收养、监护等有关身份关系的协议，适用有关该身份关系的法律规定；没有规定的，可以根据其性质参照适用相关法律规定。</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合同法的适用范围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公益事业和非营利组织概述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公益事业是指为了社会公共利益，由政府、企业、社会组织等多方主体共同参与，通过提供公共服务、促进社会公正、增进社会福利等方式，推动社会进步和发展的活动。</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多样性</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公益事业涉及教育、医疗、环保、扶贫等多个领域，具有多样性和复杂性。</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非营利性</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公益事业的目的是增进社会福利，而不是追求经济利益，具有非营利性。</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社会性</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公益事业以社会公共利益为出发点和落脚点，具有广泛的社会参与性和影响力。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公益事业的定义和特点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组织性</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非营利组织具有一定的组织结构和内部管理制度，具有相对稳定的组织形式。</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非营利组织是指不以营利为目的，通过提供公共服务、促进社会公正、增进社会福利等方式，推动社会进步和发展的组织。</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民间性</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非营利组织通常是由民间自发组织起来的，具有一定的民间性和自主性。</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自愿性</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非营利组织的成员通常是自愿参与的，具有一定的自愿性和灵活性。</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非营利性</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非营利组织的目的是增进社会福利，而不是追求经济利益，具有非营利性。</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非营利组织的定义和特点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相互促进</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公益事业和非营利组织在推动社会进步和发展方面具有相互促进的作用。公益事业需要非营利组织的积极参与和推动，而非营利组织也需要通过参与公益事业来实现自身的使命和价值。</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5958" r="59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相互补充</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益事业和非营利组织在提供公共服务、促进社会公正、增进社会福利等方面具有相互补充的作用。公益事业可以弥补政府和市场在提供公共服务方面的不足，而非营利组织则可以弥补政府在促进社会公正和增进社会福利方面的不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相互合作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益事业和非营利组织在推动社会进步和发展方面需要相互合作。政府、企业和社会组织等多方主体需要共同参与公益事业，形成合力推动社会进步和发展。同时，非营利组织之间也需要加强合作，形成联盟或网络，共同推动公益事业的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公益事业和非营利组织的关系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合同法在公益事业和非营利组织合作中的应用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https://d.book118.com/816114222232010050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2024-09-16T10:41:19.563</cp:lastPrinted>
  <dcterms:created xsi:type="dcterms:W3CDTF">2024-09-16T02:41:19Z</dcterms:created>
  <dcterms:modified xsi:type="dcterms:W3CDTF">2024-09-16T02:41:21Z</dcterms:modified>
</cp:coreProperties>
</file>