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8F96B-2691-4B28-995C-1DE9CD500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DFB7D-BBD3-4683-92F8-40EDCC732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3947E-3FFA-4F25-833F-D624086F2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636A9-CDA8-4065-A590-64FD8B132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21317-8300-4F6D-B328-79092A8AA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E36A43-9FA6-412C-A91F-8486071F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DB39A0-75D3-4C76-9567-3225CE92C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10D52-6AB6-40C9-9922-A22BE1F1D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11F16-62A4-4C46-8913-89695824A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FA9CB-C312-46C6-9B83-D0605E177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F4A1D-5E76-4CDB-B2C1-0EECDDEE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1523302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好朋友排排队小班活动策划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活动评价与反思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增强幼儿排队意识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通过活动，使幼儿明白排队的重要性，养成自觉排队的习惯。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在活动过程中，教师可以通过讲解、示范和引导，使幼儿明白排队的规则和意义，了解排队在日常生活中的广泛应用，从而增强幼儿的排队意识。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通过活动，培养幼儿遵守秩序的意识和习惯，提高其自我管理能力。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在活动过程中，教师可以通过设置情境、组织游戏等形式，引导幼儿体验秩序的重要性，培养其遵守秩序的意识和习惯，提高其自我管理能力。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提高幼儿秩序感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通过活动，使幼儿了解集体活动中需要遵守的规则，培养其良好的集体观念和合作精神。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在活动过程中，教师可以通过讲解、示范和引导，使幼儿了解集体活动中需要遵守的规则和礼仪，培养其良好的集体观念和合作精神，促进幼儿全面发展。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培养幼儿集体活动中的规则意识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82" b="2488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通过轻松的手指游戏，调动孩子们的积极性，为后续活动做好准备。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设计简单、有趣的手指游戏，如“小手拍拍”、“手指变变变”等，让孩子们跟随指令进行操作。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5-10分钟。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热身活动：手指游戏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通过模拟排队的情境，让孩子们按照老师的指令依次排列，强调“一个接一个”、“不推不挤”的规则。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15-20分钟。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让孩子们了解排队的重要性，学习正确的排队方法。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主体活动一：模拟排队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通过实际走小路的体验，让孩子们巩固排队规则，培养集体意识和协作精神。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设置一条弯曲的小路，让孩子们排队依次走过，要求保持安静、有序，不推搡、不插队。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15-20分钟。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主体活动二：排队走小路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10-15分钟。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通过手拉手的互动游戏，增进孩子们之间的友谊，培养团结互助的品质。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让孩子们两两组合，手拉手一起完成简单的任务或游戏，如“两人三脚走”、“找相同”等。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主体活动三：好朋友手拉手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回顾整个活动过程，总结排队的重要性和方法，鼓励孩子们在日常生活中积极运用。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让孩子们分享在活动中学习到的排队方法和规则，老师进行总结和点评。同时鼓励孩子们在以后的生活中主动排队、遵守规则。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5-10分钟。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结束活动：总结分享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https://d.book118.com/816115233024010055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2024-09-22T14:26:27.501</cp:lastPrinted>
  <dcterms:created xsi:type="dcterms:W3CDTF">2024-09-22T06:26:27Z</dcterms:created>
  <dcterms:modified xsi:type="dcterms:W3CDTF">2024-09-22T06:26:29Z</dcterms:modified>
</cp:coreProperties>
</file>