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108F0-587B-4334-80DE-58D56E159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33A34-8777-426A-B46A-57EF20375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CA7E7-1F19-4E51-A1F2-8AE326D75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600C9-BF63-4A1F-87F9-AE8B1D7CF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8ED11D-5DDB-466B-857C-5F51BC3C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A86B80-860F-436D-A409-B563FD437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1737DB-D6B6-4DBA-8AB3-F464D4C35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13504-86D5-44A0-8C06-A0931A2B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BCAC3-F617-4C30-9359-688C97DDE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DB7C8-FE61-418D-A436-4C7D84B50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439BA-A37F-42DB-BC9B-810DC3A70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20001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传染病防控的团队合作与协调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团队合作在传染病防控中的作用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协调机制在传染病防控中的应用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案例分析：成功团队合作与协调经验分享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当前团队合作与协调面临的挑战及解决方案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随着全球化进程加速，传染病跨国传播的风险日益增加，国际合作成为防控传染病的有效手段。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通过团队合作与协调，可以汇聚各方资源、技术和经验，共同提升应对传染病的能力。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传染病防控是维护公共卫生安全的重要组成部分，需要政府、医疗机构、科研机构、社区等多方共同参与。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应对全球传染病威胁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提升防控能力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维护公共卫生安全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234" b="152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332" b="73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保护人类健康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传染病对人类健康造成严重威胁，加强防控有助于减少疾病传播，保护人类生命安全。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传染病疫情可能导致社会恐慌、经济停滞等不良后果，有效的防控措施有助于维护社会稳定和经济发展。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促进国际卫生合作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传染病防控需要全球范围内的合作与协调，加强国际合作有助于共同应对全球公共卫生挑战。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团队合作在传染病防控中的作用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卫生部门与其他政府部门（如教育、交通、公安等）之间的协作，共同制定和执行防控策略。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信息共享和沟通机制的建立，确保各部门及时获取疫情信息和防控进展。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协调资源分配，确保防控工作所需的物资、资金和人力资源得到保障。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医疗机构提供专业技术支持，包括病例诊断、治疗和隔离措施等。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社区负责疫情监测、病例追踪和密切接触者的管理。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医疗机构与社区之间的紧密合作，确保患者得到及时救治，同时减少疫情在社区的传播。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医疗机构与社区合作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96" b="19596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分享疫情信息和防控经验，共同应对全球性的传染病威胁。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加强科研合作，推动疫苗和药物的研发与应用。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提供援助和支持，帮助疫情严重的国家和地区加强防控能力。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协调机制在传染病防控中的应用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在疫情爆发时，迅速成立中央级别的应急指挥中心，统一负责全国范围内的防控工作。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建立中央统一指挥体系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地方政府在中央指挥下，设立本级应急指挥机构，负责辖区内的防控工作，形成中央与地方的有效联动。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地方政府积极响应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卫生、交通、公安、教育等多部门在统一指挥下，按照各自职责分工协作，共同应对疫情。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多部门协作配合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统一指挥与调度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加强舆情监测与引导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加强对社交媒体等网络舆情的监测和分析，及时发布权威信息，引导公众正确理解和应对疫情。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通过现代信息技术手段，建立疫情信息共享平台，实现疫情信息的实时更新和共享。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完善疫情报告制度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各级医疗机构和疾控机构应按照规定的时限和程序，及时、准确地上报疫情信息。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6" r="1595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根据疫情发展情况和医疗资源分布状况，合理调配医护人员、医疗物资和设备等医疗资源。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统筹调配医疗资源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建立健全应急物资储备制度，确保应急物资在关键时刻能够迅速调配到位。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加强物资储备与调配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交通部门应优先保障疫情防控所需的物资和人员的运输需求，确保运输通道畅通无阻。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保障交通运输畅通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加强社区防控力量建设，发挥社区在疫情防控中的重要作用，做好居民的健康监测、宣传教育和心理疏导等工作。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强化社区防控力量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https://d.book118.com/816120001111010045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2024-09-14T04:15:55.727</cp:lastPrinted>
  <dcterms:created xsi:type="dcterms:W3CDTF">2024-09-13T20:15:55Z</dcterms:created>
  <dcterms:modified xsi:type="dcterms:W3CDTF">2024-09-13T20:15:57Z</dcterms:modified>
</cp:coreProperties>
</file>