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834A1C-CAD6-4BE6-B1F3-401A0CF30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EEDC82-A203-44C7-A5B8-DB17BB95C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2590F6-F56F-4C2B-AF80-758F1734C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3EDFF2-3DE2-46AF-9A50-167AFF97B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48061C-1DB7-4031-86A9-ECFA473264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CBB65B-0F69-453F-BEE4-16C8D6022E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FCF857-2F2F-4AE8-AE09-2AD5D3013E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708BE9-7DF3-4B1B-9102-42C5A60BD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6E24A-BA34-41BF-AA62-8E33C3D7B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79C939-4BF3-4CF3-9C5E-052E15D4C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D87C7-4740-4B3A-BBE9-544EA4D58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20221115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大学政府经济学经典课件第三篇公共收入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公共收入概述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税收收入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非税收入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其他收入</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公共收入的管理与监督</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公共收入概述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公共收入的定义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公共收入是指政府为了提供公共服务和维持政府运行而通过各种方式所获取的收入。</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公共收入包括税收、行政性收费、国有资产收益等多种形式。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税收是政府最主要的收入来源，包括个人所得税、企业所得税、增值税等。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税收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行政性收费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667" r="4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国有资产收益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行政性收费是指政府在提供公共服务时向受益者收取的费用，如驾驶证费、工商注册费等。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国有资产收益是指政府通过经营国有资产所获得的收入，如土地出让金、矿产资源税等。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公共收入的来源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0250" r="102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8833" r="8833"/>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公共收入是政府实现其职能的重要保障，是政府提供公共服务和进行宏观干预的基础。</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公共收入有助于缩小社会贫富差距，促进社会公平和稳定。</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公共收入是政府进行宏观经济调控的重要工具，对促进经济发展和维护社会稳定具有重要意义。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公共收入的意义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税收收入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税收是国家为了实现其职能，凭借政治权力，按照法律规定的标准和程序，参与国民收入分配，强制地、无偿地取得财政收入的一种形式。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税收具有强制性、无偿性和固定性的特征。</a:t>
            </a:r>
          </a:p>
        </p:txBody>
      </p:sp>
      <p:pic>
        <p:nvPicPr>
          <p:cNvPr id="6" name="Picture 6"/>
          <p:cNvPicPr>
            <a:picLocks noChangeAspect="1"/>
          </p:cNvPicPr>
          <p:nvPr/>
        </p:nvPicPr>
        <p:blipFill>
          <a:blip r:embed="rId2"/>
          <a:srcRect t="15235" b="1523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4202" b="1420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税收是财政收入的主要来源，也是国家实施财政政策的重要工具。</a:t>
            </a:r>
          </a:p>
        </p:txBody>
      </p:sp>
      <p:pic>
        <p:nvPicPr>
          <p:cNvPr id="10" name="Picture 10"/>
          <p:cNvPicPr>
            <a:picLocks noChangeAspect="1"/>
          </p:cNvPicPr>
          <p:nvPr/>
        </p:nvPicPr>
        <p:blipFill>
          <a:blip r:embed="rId4"/>
          <a:srcRect t="8926" b="892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5203" r="520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税收的种类</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按征税对象分类：可分为流转税、所得税、财产税、资源税和行为税等。</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按税收管理和使用权限分类：可分为中央税、地方税和中央与地方共享税。</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按税收计征标准分类：可分为从价税和从量税。</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按是否包含在商品价格内分类：可分为价内税和价外税。</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税务检查</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税务机关有权进行税务检查，依法查处税收违法行为。</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税务登记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纳税人应当自领取营业执照之日起30日内向税务机关申请办理税务登记。</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纳税申报</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纳税人应当按照规定期限如实向税务机关申报纳税。</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税款征收</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税务机关应当依照法律、行政法规的规定征收税款，不得违反法律、行政法规的规定开征、停征、多征、少征、提前征收、延缓征收或者摊派税款。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税收的征收管理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指税收对纳税人可支配收入的影响，表现为税收收入的变化对居民可支配收入的影响。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税收的收入效应</a:t>
            </a:r>
          </a:p>
        </p:txBody>
      </p:sp>
      <p:pic>
        <p:nvPicPr>
          <p:cNvPr id="5" name="Picture 5"/>
          <p:cNvPicPr>
            <a:picLocks noChangeAspect="1"/>
          </p:cNvPicPr>
          <p:nvPr/>
        </p:nvPicPr>
        <p:blipFill>
          <a:blip r:embed="rId2"/>
          <a:srcRect l="9583" r="95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指税收对纳税人在经济行为选择方面的影响，表现为税收对纳税人的经济行为选择的影响。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税收的替代效应</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指税收对纳税人负担的影响，表现为税收对纳税人实际负担的影响。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税收的负担效应</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税收的经济效应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非税收入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https://d.book118.com/816120221115010032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2024-08-31T13:44:05.578</cp:lastPrinted>
  <dcterms:created xsi:type="dcterms:W3CDTF">2024-08-31T05:44:05Z</dcterms:created>
  <dcterms:modified xsi:type="dcterms:W3CDTF">2024-08-31T05:44:07Z</dcterms:modified>
</cp:coreProperties>
</file>