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C72F8-3CAA-4E63-A756-FF21F1CD5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2A11E-B7E4-4D35-B988-A3DD3A150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4D747-FC05-4477-ADFD-30B6F1A0C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FB03F-E05E-4489-A247-4AA64C5BA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6DDE8C-F4EB-4FC4-B791-F3729F322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CA31E6-D346-46B3-B5BE-F66465961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353780-C75F-4E71-9EFE-05FAF0330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65D649-3AA6-4618-AEB7-5B0F67043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32CD3-5D22-45E9-9A55-018F86CE9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05531-A8C3-4981-80DB-558EB40BC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CE5F8-6A57-4E42-9F64-73C2918A8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12305315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《开头提论点的方法》ppt课件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直接陈述观点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引用名言或事实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提问引导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故事引入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直接陈述观点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这种开头方式能够迅速切入主题，让观众清楚地知道你要讲的内容，提高讲解效率。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直接陈述观点是指在PPT课件的开头，开门见山地提出本页的主题或论点，不绕弯子，不兜圈子。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88" r="130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使用场景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当你的PPT课件内容较为简单，主题明确，无需过多的铺垫和引入时，可以采用直接陈述观点的方式开头。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例如，在介绍产品特点、阐述市场分析、给出解决方案等场合，直接陈述观点能够让观众快速了解你要表达的核心信息。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开头语：“本次PPT将为大家介绍如何提高销售业绩的三个关键因素。”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随后分别从产品优势、市场定位和营销策略三个方面进行详细阐述。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种开头方式能够让观众迅速了解你要讲解的主题，并跟随你的思路进行深入了解。同时，由于没有过多的引入和铺垫，可以节省时间，提高讲解效率。在实际应用中，可以根据不同的讲解内容和受众群体选择合适的开头方式，以达到更好的讲解效果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13" b="7813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引用名言或事实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150" b="33150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引用名言或事实是指在文章开头引用名人名言、研究结果、数据统计等，以引起读者兴趣，并支持文章论点。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在学术论文、新闻报道、商业报告等正式文体中，引用名言或事实是一种常见的开头方式，用于快速引入主题，并为后续论证提供依据。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使用场景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爱因斯坦曾经说过：“想象力比知识更重要。”这句话强调了创新思维的重要性，也是本文要探讨的主题。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根据最新调查数据显示，超过60%的年轻人认为社交媒体对他们的生活产生了积极影响。这一事实为本文关于社交媒体的正面作用提供了有力支持。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引用事实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引用名言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https://d.book118.com/816123053152010035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2024-09-05T15:49:01.524</cp:lastPrinted>
  <dcterms:created xsi:type="dcterms:W3CDTF">2024-09-05T07:49:01Z</dcterms:created>
  <dcterms:modified xsi:type="dcterms:W3CDTF">2024-09-05T07:49:03Z</dcterms:modified>
</cp:coreProperties>
</file>