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A70F8-2722-4ADC-86EF-F37E2D51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C0150-B084-4847-BA23-24EB094D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8F506-4F71-44C7-825E-D87F2E4B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13A58-9AE7-4C3B-844E-4321C52FE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37394-1AD9-4608-BBD2-DFFEC679A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72786-C994-463E-BC61-9EC9FB20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0865E-8E17-418A-A747-ED1FA2AFE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93586-FBD0-4610-995E-1FC3DFF2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AE59A-F0DE-411B-AC38-AA793ECA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E5205-640F-4DA7-B2BF-B1A5CD80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E2F78-926B-4461-9BC4-5876A556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24154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瑞幸咖啡的营销策略研究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瑞幸咖啡营销策略的效果评估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瑞幸咖啡营销策略的挑战与对策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随着中国消费者对高品质咖啡的需求日益增长，瑞幸咖啡作为本土咖啡连锁品牌迅速崛起。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研究瑞幸咖啡的营销策略有助于深入了解其成功的关键因素，为其他咖啡品牌提供借鉴和启示。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分析瑞幸咖啡的营销策略，包括产品、价格、促销和渠道策略，探究其竞争优势和市场定位。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采用文献回顾、案例分析和深度访谈的方法，收集和分析数据，以全面了解瑞幸咖啡的营销策略。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通过高品质的产品和服务塑造品牌形象，提高消费者对品牌的信任度和好感度。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利用社交媒体和口碑营销，扩大品牌知名度和影响力，吸引更多潜在客户。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品牌形象与口碑营销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优惠促销与会员制度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定期推出优惠促销活动，吸引消费者尝试新产品和服务。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完善会员制度，提供会员专享优惠和积分兑换服务，增加用户忠诚度。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跨界合作与品牌联合推广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与知名品牌进行跨界合作，推出联名产品和服务，扩大品牌影响力和市场份额。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与其他企业合作推广品牌，共同参与活动和宣传，提高品牌知名度和美誉度。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瑞幸咖啡营销策略分析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瑞幸咖啡定位于高品质、高效率、高性价比的咖啡品牌，以满足消费者对高品质咖啡的需求。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瑞幸咖啡注重产品创新，推出多款特色咖啡饮品，如“大师咖啡”、“零糖系列”等，满足不同消费者的口味需求。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瑞幸咖啡采取低价策略，通过优惠券、折扣等促销活动吸引消费者，提高市场占有率。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推出会员卡制度，为会员提供专属优惠和积分累积，增加用户黏性和忠诚度。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通过APP、小程序等线上渠道提供点单、自提和外卖服务，方便消费者随时随地享受瑞幸咖啡。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在城市核心区域开设大量门店，提高品牌曝光度和市场覆盖率。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https://d.book118.com/816124154034010102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2024-09-26T23:43:53.902</cp:lastPrinted>
  <dcterms:created xsi:type="dcterms:W3CDTF">2024-09-26T15:43:53Z</dcterms:created>
  <dcterms:modified xsi:type="dcterms:W3CDTF">2024-09-26T15:43:56Z</dcterms:modified>
</cp:coreProperties>
</file>