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B7A735-4493-4354-9B0D-00836D665D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4C61CB-E3AA-40E6-9725-5B9CC0F25D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F3D3B3-5DE1-40E5-9F8E-46A642E6AD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9E48D6-682E-43BE-A539-42551BC9B4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7069E2D-5C1A-4E59-916E-A0CAB6A5F2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F405992-BDB5-42BE-B3CF-3D675F1E85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9664F6E-9D02-4122-AB71-AC3D00AE7E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1F7AEC-0E0B-4489-88AE-F79A2C1737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EFF237-E85D-43AD-AB59-8286085E52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620E59-B6FC-4148-8FFD-43EC0D4F82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298677-AE93-4E97-A2E1-EDBEE96F2D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6.jpeg" /><Relationship Id="rId3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6125045021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拓展人际网络与职业发展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773128" y="435406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人际网络概述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拓展人际网络策略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维护与发展人际网络关系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拓展人际网络技巧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拓展人际网络在职业发展中应用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人际网络概述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357" r="2835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2727" r="2272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329" r="2932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人际网络是指个人在社会生活中形成的一系列相互关联的人际关系，这些关系构成了个人获取资源、信息和支持的重要渠道。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人际网络定义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人际网络对于个人职业发展具有重要意义，它可以帮助个人获取更多的职业机会和资源，提升个人的职业竞争力和影响力。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人际网络重要性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人际网络定义与重要性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24" b="24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人际网络可以根据不同的标准进行分类，如根据关系性质可分为亲缘关系、地缘关系、业缘关系等；根据关系强度可分为强关系和弱关系等。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人际网络类型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人际网络具有动态性、互动性和多样性等特点。动态性指人际关系会随着时间的推移而发生变化；互动性指人际关系的建立和维护需要双方的互动和交流；多样性指人际关系可以涉及不同领域和层面的人和事。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人际网络特点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人际网络类型与特点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6" r="25696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人际网络可以帮助个人获取更多的职业机会，如通过朋友介绍、社交网络等途径了解到招聘信息和内部推荐等。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职业机会获取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人际网络可以为个人提供更多的学习和培训机会，帮助个人提升职业技能和知识水平。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职业技能提升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人际网络可以帮助个人获取更多的职业资源，如资金、技术、市场等方面的支持，促进个人职业发展和成功。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职业资源获取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人际网络可以帮助个人塑造良好的职业品牌，提高个人的知名度和影响力，进而提升个人的职业竞争力和市场价值。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职业品牌塑造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人际网络对职业发展影响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拓展人际网络策略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明确自己的职业目标和发展方向，以便有针对性地拓展人际网络。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确定职业目标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542" r="135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分析目标人群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制定拓展计划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了解目标职业领域的人群特点，包括行业专家、同行、潜在合作伙伴等。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根据职业目标和目标人群特点，制定具体的人际网络拓展计划。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明确目标与定位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参加与职业目标相关的行业会议，结识同行和专家，了解行业动态和趋势。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4625" r="14625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参加行业会议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加入与职业目标相关的专业组织，参与组织的活动和讨论，扩大专业影响力。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加入专业组织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多参加各类社交聚会，如派对、联谊活动等，结交新朋友，拓展社交圈子。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参加社交聚会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积极参加社交活动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在社交媒体上建立个人主页，展示专业背景和成果，提高知名度。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3379" r="13379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建立个人品牌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在社交媒体上积极参与相关话题的讨论，发表有见地的观点，吸引关注。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积极参与讨论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83" r="8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关注行业领袖和专家的社交媒体账号，了解他们的观点和动态，积极互动。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关注行业领袖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善于利用社交媒体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485" r="248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建立良好第一印象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注意仪表形象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在社交场合注意自己的仪表形象，穿着得体、整洁干净，展现自信和专业形象。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保持积极态度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与人交往时保持积极、友好的态度，主动与他人交流，展现热情和真诚。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善于倾听和表达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在交流中善于倾听他人的观点和想法，同时清晰表达自己的意见和看法。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维护与发展人际网络关系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积极参与社交活动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参加各类社交活动，如聚会、研讨会等，增加与他人的互动机会。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定期交流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定期与联系人进行交流，了解彼此的近况和需求，保持关系的活跃度。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利用社交媒体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通过社交媒体平台，如微信、微博等，与联系人保持线上互动。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8750" r="1875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2958" b="2958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保持联系与互动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将与联系人相关的有价值的信息，如行业动态、市场趋势等，及时分享给他们。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分享有价值的信息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667" r="667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将自己拥有的资源，如人脉、知识、经验等，与联系人共享，促进共同成长。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共享资源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积极寻求与联系人的合作机会，共同开展项目或活动，实现资源共享和互利共赢。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鼓励合作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分享资源与信息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建立信任关系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在合作过程中，注重建立和维护信任关系，增强合作的稳定性和持久性。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实现互利共赢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在合作中，注重平衡双方利益，确保合作能够实现互利共赢和共同发展。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明确合作目标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在寻求合作时，明确双方的合作目标和期望，确保合作能够带来实质性的成果。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寻求合作与共赢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https://d.book118.com/816125045021010042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2024-09-09T09:08:47.253</cp:lastPrinted>
  <dcterms:created xsi:type="dcterms:W3CDTF">2024-09-09T01:08:47Z</dcterms:created>
  <dcterms:modified xsi:type="dcterms:W3CDTF">2024-09-09T01:08:49Z</dcterms:modified>
</cp:coreProperties>
</file>