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B0DAC-BE9A-470E-917F-36C61E80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7F1B-DE72-4BFE-A4A6-A6A3DFB61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EED30-77C9-448E-B198-B3E14D5B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887C6-449C-44F8-9E2F-E20A129C3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A8A27-103B-45D7-A045-F5807191C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F3DB8-404A-4DC5-BE72-B38D39EE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3BB92A-7824-44B2-A513-6FED47885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2B441-6B43-43C6-8314-A2CB25593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A0E0D-E733-41CC-BAD1-FC535D9A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3F658-8220-408A-81C9-2D7FE289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FEEB1-9D0B-4125-9B0B-B9D71D2C7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25151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营养护理查房的重要性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营养护理查房的案例分享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营养护理查房的未来发展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营养护理查房是医院中一项重要的护理活动，旨在评估患者的营养状况，制定个性化的营养护理计划，并确保患者获得充足的营养支持。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随着人们对健康和营养的关注度不断提高，营养护理查房在临床实践中越来越受到重视。它不仅是医院提高护理质量的手段，也是医护人员学习和交流的平台。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定义：营养护理查房是指医护人员在患者床边进行的一项护理活动，通过评估患者的营养状况，制定个性化的营养护理计划，并监测患者的营养摄入情况，以达到改善患者营养状况、促进康复的目的。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营养护理查房的定义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营养护理查房的重要性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对患者康复的影响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促进患者营养状况改善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通过查房了解患者的营养状况，制定个性化的营养护理计划，改善患者的营养状况，促进康复。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减少并发症发生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营养不良可能导致并发症的发生率增加，通过营养护理查房可以及时发现并处理营养不良等问题，降低并发症的发生率。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良好的营养状况可以提高患者的生活质量，通过营养护理查房可以为患者提供更好的生活质量保障。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通过营养护理查房可以规范护理流程，提高护理质量。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完善护理管理制度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通过查房可以发现护理人员在营养护理方面的不足，加强培训，提高护理人员的专业水平。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通过查房可以发现护理管理制度的不足，完善制度，提高护理质量。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提高护理质量的途径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增强护士实践能力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通过查房可以促使护士在实践中不断摸索和总结经验，提高实践能力。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培养护士团队协作精神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通过查房可以加强护士之间的交流和合作，培养团队协作精神。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提高护士理论水平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通过营养护理查房可以促使护士学习相关理论知识，提高理论水平。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提升护士专业素养的途径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营养护理查房的实施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根据患者病情和护理需求，确定需要参加查房的对象，包括患者、家属、医护人员等。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确定查房对象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收集患者的病史、诊断、治疗方案、饮食习惯、营养状况等方面的资料，以便更好地了解患者的营养状况和需求。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583" b="3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根据收集的资料，制定详细的查房计划，包括查房时间、地点、参加人员、查房内容等。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https://d.book118.com/816125151205010103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2024-09-29T03:15:58.396</cp:lastPrinted>
  <dcterms:created xsi:type="dcterms:W3CDTF">2024-09-28T19:15:58Z</dcterms:created>
  <dcterms:modified xsi:type="dcterms:W3CDTF">2024-09-28T19:16:00Z</dcterms:modified>
</cp:coreProperties>
</file>