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6C6E2-CE6F-4A6A-BAAE-1DFECABC5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7A249-226C-4ED0-AAB7-7C7E4800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987AD-254E-4905-ADAB-70073B7E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9F880-3201-4A86-B0DE-5FE52244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CDD8B-DCCB-4978-AB7B-3ADFAD740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5855A-B422-48F7-BBE5-80650BF7D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E3540-FE4D-4B94-B2A9-2D98DCC9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78FCF-531A-4D57-9BA9-3EC418A70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D7383-A1D2-42E5-A711-E65BE1091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AAA5B-0B20-4BA7-9651-1275D161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56B53-9CB2-4CE3-AD93-9B778863B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30223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安全操作指南和危险识别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危险识别方法与技巧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安全防护措施与装备使用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操作规程执行与监管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法律法规政策解读与遵守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安全操作是预防事故、减少伤害和保障生产顺利进行的基础。通过规范的安全操作，可以消除或减少工作场所的危险因素，降低事故发生的概率，提高工作效率，保护员工的生命安全和身体健康。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安全操作是指在特定工作环境中，遵循一定的安全规章制度和操作规程，正确使用工具、设备和防护用品，以确保工作人员人身安全和财产安全的行为。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安全优先原则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在任何情况下，安全都应放在首位，当生产与安全发生矛盾时，必须服从安全。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通过有效的管理和技术手段，消除或减少工作场所的危险因素，防止事故发生。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从人、机、环境等多方面综合考虑，采取综合措施，实现安全生产。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遵守规章制度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严格遵守国家和企业制定的安全规章制度和操作规程，正确使用工具、设备和防护用品。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接受安全培训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积极参加安全培训和教育活动，提高安全意识和操作技能水平。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发现并报告危险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发现工作场所存在的危险因素或安全隐患时，应及时报告并采取相应措施。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安全操作原则及规范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化学品伤害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机械设备运转时产生的剪切、挤压、撞击等伤害，可能导致人员伤残或死亡。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电气设备产生的电击、电伤等伤害，可能导致人员触电身亡或残疾。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火灾或爆炸事故产生的高温、高压和有毒有害气体等伤害，可能导致人员群死群伤和财产损失。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接触有毒有害化学品导致的中毒、灼伤等伤害，可能对人员的身体健康造成严重影响。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高处作业时发生的坠落事故，可能导致人员重伤或死亡。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常见危险源及危害程度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危险识别方法与技巧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根据危险性质可分为物理性、化学性、生物性和心理性四类；根据危险程度可分为重大、较大、一般和低危四个等级。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可能导致伤害或疾病、财产损失、工作环境破坏或这些情况组合的根源或状态。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通过现场观察、员工访谈、历史数据分析等手段识别潜在危险源。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6" r="954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对识别出的危险源进行定量或定性评估，确定其可能性和后果严重程度。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等级划分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根据风险评估结果，将危险源划分为不同等级，以便制定相应的控制措施。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可采用风险矩阵、LEC法等方法进行风险评估和等级划分。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通过建立一套完整的预警系统，及时发现并报告潜在危险，以便采取相应措施。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确定预警指标、设置阈值、建立信息传递渠道、制定应急响应计划等。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可利用传感器、监控摄像头、数据分析等技术手段提高预警准确性和时效性。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安全防护措施与装备使用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劳保鞋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防护眼镜和面罩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个人防护用品选用及佩戴方法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根据工作场所的危险等级选择适当的安全帽，调整帽带松紧度，确保帽子紧贴头部。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根据工作环境选择适当的防护服，如防火、防静电、防酸碱等。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根据工作需求选择适当的防护眼镜或面罩，防止飞溅物伤害眼睛或面部。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选择具有防滑、防砸、防静电等功能的劳保鞋，并确保鞋带系紧。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紧急疏散通道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工作场所安全设施配置要求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在显眼位置设置安全标识，如“禁止吸烟”、“注意安全”等。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工作场所应配置足够的消防设施，如灭火器、消防栓、烟雾报警器等。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设置明显的紧急疏散通道和出口标识，确保在紧急情况下人员能够迅速撤离。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确保工作场所通风良好，减少有害气体和粉尘的积聚。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应急照明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呼吸防护装备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应急救援装备使用指南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工作场所应配备急救箱，内含常用急救药品和器材，如创可贴、绷带、消毒液等。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在紧急情况下，使用应急照明设备提供照明，确保人员安全撤离。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在有毒有害气体泄漏等紧急情况下，佩戴呼吸防护装备保护呼吸系统。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确保工作场所配备通讯设备，如电话、对讲机等，以便在紧急情况下与外界联系。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https://d.book118.com/816130223042010040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2024-09-06T12:18:57.141</cp:lastPrinted>
  <dcterms:created xsi:type="dcterms:W3CDTF">2024-09-06T04:18:57Z</dcterms:created>
  <dcterms:modified xsi:type="dcterms:W3CDTF">2024-09-06T04:18:58Z</dcterms:modified>
</cp:coreProperties>
</file>