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C5604-F3DF-44A3-83BA-BE0FA0B68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369F8-BDE8-4B14-B369-2FF46FE0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FACF8-1366-41E3-A940-6AC14D3F2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F895A-B167-4552-8610-10D84F5ED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B5DB5-48EC-4652-AE67-8A68070AA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176D1-081D-4EF2-9FE9-6C4B7C72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B9853-BAF1-4C84-9D22-08B6855EA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B79FC-EBCF-4214-98D9-39A5C9FEF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AB4DA-A9AD-4A30-8D70-55F6144D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EB0E9-F2BC-49B5-A513-11C1A67B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AD75-5AF0-4C09-A3D9-C0973A3A2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49" r:id="rId2"/>
    <p:sldLayoutId id="2147486850" r:id="rId3"/>
    <p:sldLayoutId id="2147486851" r:id="rId4"/>
    <p:sldLayoutId id="2147486852" r:id="rId5"/>
    <p:sldLayoutId id="2147486853" r:id="rId6"/>
    <p:sldLayoutId id="2147486854" r:id="rId7"/>
    <p:sldLayoutId id="2147486855" r:id="rId8"/>
    <p:sldLayoutId id="2147486856" r:id="rId9"/>
    <p:sldLayoutId id="2147486857" r:id="rId10"/>
    <p:sldLayoutId id="214748685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3111221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连锁酒店详细项目市场调研报告</a:t>
            </a:r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调研目的</a:t>
            </a: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调研方法</a:t>
            </a: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调研结果</a:t>
            </a: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结论与建议</a:t>
            </a: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调研目的</a:t>
            </a:r>
          </a:p>
        </p:txBody>
      </p:sp>
      <p:sp>
        <p:nvSpPr>
          <p:cNvPr id="10488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了解市场需求</a:t>
            </a:r>
          </a:p>
        </p:txBody>
      </p:sp>
      <p:sp>
        <p:nvSpPr>
          <p:cNvPr id="10489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确定目标客户群体</a:t>
            </a:r>
          </a:p>
        </p:txBody>
      </p:sp>
      <p:sp>
        <p:nvSpPr>
          <p:cNvPr id="10489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了解客户对酒店的需求和期望</a:t>
            </a:r>
          </a:p>
        </p:txBody>
      </p:sp>
      <p:sp>
        <p:nvSpPr>
          <p:cNvPr id="10489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评估市场潜力和竞争格局</a:t>
            </a:r>
          </a:p>
        </p:txBody>
      </p:sp>
      <p:sp>
        <p:nvSpPr>
          <p:cNvPr id="1048970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为酒店产品和服务提供改进方向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分析竞争态势</a:t>
            </a:r>
          </a:p>
        </p:txBody>
      </p:sp>
      <p:sp>
        <p:nvSpPr>
          <p:cNvPr id="104901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了解竞争对手情况</a:t>
            </a:r>
          </a:p>
        </p:txBody>
      </p:sp>
      <p:sp>
        <p:nvSpPr>
          <p:cNvPr id="104901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分析市场占有率</a:t>
            </a:r>
          </a:p>
        </p:txBody>
      </p:sp>
      <p:sp>
        <p:nvSpPr>
          <p:cNvPr id="104902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评估自身竞争力</a:t>
            </a:r>
          </a:p>
        </p:txBody>
      </p:sp>
      <p:sp>
        <p:nvSpPr>
          <p:cNvPr id="104903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制定相应的营销策略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评估项目可行性</a:t>
            </a:r>
          </a:p>
        </p:txBody>
      </p:sp>
      <p:sp>
        <p:nvSpPr>
          <p:cNvPr id="104907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了解市场需求和竞争情况</a:t>
            </a:r>
          </a:p>
        </p:txBody>
      </p:sp>
      <p:sp>
        <p:nvSpPr>
          <p:cNvPr id="104907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评估项目的盈利潜力和投资回报</a:t>
            </a:r>
          </a:p>
        </p:txBody>
      </p:sp>
      <p:sp>
        <p:nvSpPr>
          <p:cNvPr id="104908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分析项目的运营成本和市场风险</a:t>
            </a:r>
          </a:p>
        </p:txBody>
      </p:sp>
      <p:sp>
        <p:nvSpPr>
          <p:cNvPr id="104908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确定项目的市场定位和发展策略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为决策提供依据</a:t>
            </a:r>
          </a:p>
        </p:txBody>
      </p:sp>
      <p:sp>
        <p:nvSpPr>
          <p:cNvPr id="104912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3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3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3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13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分析目标客户群体和消费习惯</a:t>
            </a:r>
          </a:p>
        </p:txBody>
      </p:sp>
      <p:sp>
        <p:nvSpPr>
          <p:cNvPr id="104913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了解市场需求和竞争情况</a:t>
            </a:r>
          </a:p>
        </p:txBody>
      </p:sp>
      <p:sp>
        <p:nvSpPr>
          <p:cNvPr id="104914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评估酒店选址和经营策略的可行性</a:t>
            </a:r>
          </a:p>
        </p:txBody>
      </p:sp>
      <p:sp>
        <p:nvSpPr>
          <p:cNvPr id="104914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为连锁酒店的发展提供数据支持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调研方法</a:t>
            </a:r>
          </a:p>
        </p:txBody>
      </p:sp>
      <p:sp>
        <p:nvSpPr>
          <p:cNvPr id="104917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问卷调查</a:t>
            </a:r>
          </a:p>
        </p:txBody>
      </p:sp>
      <p:sp>
        <p:nvSpPr>
          <p:cNvPr id="1049242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定义：通过设计问卷，向目标人群发放并收集数据的方法</a:t>
            </a:r>
          </a:p>
        </p:txBody>
      </p:sp>
      <p:sp>
        <p:nvSpPr>
          <p:cNvPr id="1049244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目的：了解目标人群的需求、意见、态度等</a:t>
            </a:r>
          </a:p>
        </p:txBody>
      </p:sp>
      <p:sp>
        <p:nvSpPr>
          <p:cNvPr id="1049246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问卷设计：针对目标人群，设计合理的问卷，包括问题、选项、答案等</a:t>
            </a:r>
          </a:p>
        </p:txBody>
      </p: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发放与回收：通过线上或线下的方式，将问卷发放给目标人群，并回收有效数据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访谈</a:t>
            </a:r>
          </a:p>
        </p:txBody>
      </p:sp>
      <p:sp>
        <p:nvSpPr>
          <p:cNvPr id="104928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访谈对象：酒店客户、竞争对手、行业专家等</a:t>
            </a:r>
          </a:p>
        </p:txBody>
      </p:sp>
      <p:sp>
        <p:nvSpPr>
          <p:cNvPr id="104928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访谈方式：面对面、电话、在线等</a:t>
            </a:r>
          </a:p>
        </p:txBody>
      </p:sp>
      <p:sp>
        <p:nvSpPr>
          <p:cNvPr id="104928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访谈内容：了解客户需求、市场趋势、竞争对手情况等</a:t>
            </a:r>
          </a:p>
        </p:txBody>
      </p:sp>
      <p:sp>
        <p:nvSpPr>
          <p:cNvPr id="104929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访谈技巧：提问技巧、倾听技巧、记录技巧等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文献资料</a:t>
            </a:r>
          </a:p>
        </p:txBody>
      </p:sp>
      <p:sp>
        <p:nvSpPr>
          <p:cNvPr id="10493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收集相关文献：包括书籍、期刊、报告等</a:t>
            </a: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分析和归纳文献：对筛选出的文献进行分析和归纳</a:t>
            </a:r>
          </a:p>
        </p:txBody>
      </p:sp>
      <p:sp>
        <p:nvSpPr>
          <p:cNvPr id="10493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文献来源：包括图书馆、学术期刊、政府报告等</a:t>
            </a: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筛选和整理文献：根据调研目的和范围筛选出有用文献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https://d.book118.com/816131112214010101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连锁酒店详细项目市场调研报告</vt:lpstr>
      <vt:lpstr>目录</vt:lpstr>
      <vt:lpstr>添加章节标题</vt:lpstr>
      <vt:lpstr>调研目的</vt:lpstr>
      <vt:lpstr>PowerPoint Presentation</vt:lpstr>
      <vt:lpstr>了解市场需求</vt:lpstr>
      <vt:lpstr>分析竞争态势</vt:lpstr>
      <vt:lpstr>评估项目可行性</vt:lpstr>
      <vt:lpstr>为决策提供依据</vt:lpstr>
      <vt:lpstr>调研方法</vt:lpstr>
      <vt:lpstr>PowerPoint Presentation</vt:lpstr>
      <vt:lpstr>问卷调查</vt:lpstr>
      <vt:lpstr>访谈</vt:lpstr>
      <vt:lpstr>文献资料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2024-09-26T11:03:47.625</cp:lastPrinted>
  <dcterms:created xsi:type="dcterms:W3CDTF">2024-09-26T03:03:47Z</dcterms:created>
  <dcterms:modified xsi:type="dcterms:W3CDTF">2024-09-26T03:03:50Z</dcterms:modified>
</cp:coreProperties>
</file>