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14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147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  <p:sp>
        <p:nvSpPr>
          <p:cNvPr id="6148" name="页眉占位符 3"/>
          <p:cNvSpPr txBox="1">
            <a:spLocks noGrp="1"/>
          </p:cNvSpPr>
          <p:nvPr>
            <p:ph type="hdr" sz="quarter" idx="2"/>
            <p:custDataLst>
              <p:tags r:id="rId6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/>
          </a:p>
        </p:txBody>
      </p:sp>
      <p:sp>
        <p:nvSpPr>
          <p:cNvPr id="6149" name="页脚占位符 4"/>
          <p:cNvSpPr txBox="1">
            <a:spLocks noGrp="1"/>
          </p:cNvSpPr>
          <p:nvPr>
            <p:ph type="ftr" sz="quarter" idx="10"/>
            <p:custDataLst>
              <p:tags r:id="rId7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2" Type="http://schemas.openxmlformats.org/officeDocument/2006/relationships/image" Target="../media/image1.jpeg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image" Target="../media/image2.png" /><Relationship Id="rId6" Type="http://schemas.openxmlformats.org/officeDocument/2006/relationships/tags" Target="../tags/tag147.xml" /><Relationship Id="rId7" Type="http://schemas.openxmlformats.org/officeDocument/2006/relationships/image" Target="../media/image3.png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image" Target="../media/image1.jpeg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image" Target="../media/image4.png" /><Relationship Id="rId6" Type="http://schemas.openxmlformats.org/officeDocument/2006/relationships/tags" Target="../tags/tag152.xml" /><Relationship Id="rId7" Type="http://schemas.openxmlformats.org/officeDocument/2006/relationships/image" Target="../media/image5.png" /><Relationship Id="rId8" Type="http://schemas.openxmlformats.org/officeDocument/2006/relationships/tags" Target="../tags/tag15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5221F6C-BEF7-48CC-B2FE-9F773274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52B1FF2-0805-4191-BC61-BEA1DD8C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F93F53F-FED5-447B-A26C-BC7A96153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1536BFA-C069-4375-9986-EF078D51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2A253094-CEE8-4DFA-A169-C25B7167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565B77E-669C-48F4-9349-CFB8DE9C8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FD7EBA6-CFFD-4D7B-8556-07AC8442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081217F-2EA3-44C0-9AFE-11BEFC98F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B8D7AB1-9B10-4EA9-8629-A4DD25A1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7DF0DBA-8A8E-41D9-B77D-5B366CE5E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DB19443-4F9C-4372-A7A6-B1FF2E8A7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 userDrawn="1">
            <p:custDataLst>
              <p:tags r:id="rId4"/>
            </p:custDataLst>
          </p:nvPr>
        </p:nvSpPr>
        <p:spPr>
          <a:xfrm>
            <a:off x="237067" y="184151"/>
            <a:ext cx="11717867" cy="6489700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pic>
        <p:nvPicPr>
          <p:cNvPr id="6" name="图片 5"/>
          <p:cNvPicPr>
            <a:picLocks noChangeAspect="1" noChangeArrowheads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43"/>
          <a:stretch>
            <a:fillRect/>
          </a:stretch>
        </p:blipFill>
        <p:spPr bwMode="auto">
          <a:xfrm>
            <a:off x="-33867" y="0"/>
            <a:ext cx="1526117" cy="1109133"/>
          </a:xfrm>
          <a:prstGeom prst="rect">
            <a:avLst/>
          </a:prstGeom>
          <a:noFill/>
          <a:ln>
            <a:noFill/>
          </a:ln>
          <a:effectLst>
            <a:outerShdw blurRad="63500" algn="ctr" rotWithShape="0">
              <a:srgbClr val="000000">
                <a:alpha val="39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6"/>
          <p:cNvPicPr>
            <a:picLocks noChangeAspect="1" noChangeArrowheads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74351" y="5676900"/>
            <a:ext cx="1517649" cy="1181100"/>
          </a:xfrm>
          <a:prstGeom prst="rect">
            <a:avLst/>
          </a:prstGeom>
          <a:noFill/>
          <a:ln>
            <a:noFill/>
          </a:ln>
          <a:effectLst>
            <a:outerShdw blurRad="63500" algn="ctr" rotWithShape="0">
              <a:srgbClr val="000000">
                <a:alpha val="39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 userDrawn="1">
            <p:custDataLst>
              <p:tags r:id="rId4"/>
            </p:custDataLst>
          </p:nvPr>
        </p:nvSpPr>
        <p:spPr>
          <a:xfrm>
            <a:off x="237067" y="184151"/>
            <a:ext cx="9643533" cy="6489700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pic>
        <p:nvPicPr>
          <p:cNvPr id="6" name="图片 5"/>
          <p:cNvPicPr>
            <a:picLocks noChangeAspect="1" noChangeArrowheads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43"/>
          <a:stretch>
            <a:fillRect/>
          </a:stretch>
        </p:blipFill>
        <p:spPr bwMode="auto">
          <a:xfrm>
            <a:off x="-33867" y="0"/>
            <a:ext cx="2027767" cy="1473200"/>
          </a:xfrm>
          <a:prstGeom prst="rect">
            <a:avLst/>
          </a:prstGeom>
          <a:noFill/>
          <a:ln>
            <a:noFill/>
          </a:ln>
          <a:effectLst>
            <a:outerShdw blurRad="63500" algn="ctr" rotWithShape="0">
              <a:srgbClr val="000000">
                <a:alpha val="39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53319" b="-343"/>
          <a:stretch>
            <a:fillRect/>
          </a:stretch>
        </p:blipFill>
        <p:spPr>
          <a:xfrm rot="10800000" flipH="1" flipV="1">
            <a:off x="8115300" y="476251"/>
            <a:ext cx="4110567" cy="6400800"/>
          </a:xfrm>
          <a:prstGeom prst="rect">
            <a:avLst/>
          </a:prstGeom>
          <a:effectLst>
            <a:outerShdw blurRad="635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9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6.png" /><Relationship Id="rId23" Type="http://schemas.openxmlformats.org/officeDocument/2006/relationships/tags" Target="../tags/tag160.xml" /><Relationship Id="rId24" Type="http://schemas.openxmlformats.org/officeDocument/2006/relationships/image" Target="../media/image7.png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5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6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image" Target="../media/image8.png" /><Relationship Id="rId6" Type="http://schemas.openxmlformats.org/officeDocument/2006/relationships/tags" Target="../tags/tag177.xml" /><Relationship Id="rId7" Type="http://schemas.openxmlformats.org/officeDocument/2006/relationships/image" Target="../media/image9.jpeg" /><Relationship Id="rId8" Type="http://schemas.openxmlformats.org/officeDocument/2006/relationships/tags" Target="../tags/tag1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image" Target="../media/image10.jpeg" /><Relationship Id="rId7" Type="http://schemas.openxmlformats.org/officeDocument/2006/relationships/tags" Target="../tags/tag183.xml" /><Relationship Id="rId8" Type="http://schemas.openxmlformats.org/officeDocument/2006/relationships/tags" Target="../tags/tag1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image" Target="../media/image11.jpeg" /><Relationship Id="rId6" Type="http://schemas.openxmlformats.org/officeDocument/2006/relationships/tags" Target="../tags/tag1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image" Target="../media/image12.png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22.xml" /><Relationship Id="rId3" Type="http://schemas.openxmlformats.org/officeDocument/2006/relationships/tags" Target="../tags/tag2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1.xml" /><Relationship Id="rId3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5.xml" /><Relationship Id="rId3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9.xml" /><Relationship Id="rId3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hyperlink" Target="https://d.book118.com/8161311401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075" name="矩形 7" title=""/>
          <p:cNvSpPr/>
          <p:nvPr>
            <p:custDataLst>
              <p:tags r:id="rId4"/>
            </p:custDataLst>
          </p:nvPr>
        </p:nvSpPr>
        <p:spPr>
          <a:xfrm>
            <a:off x="649605" y="2049780"/>
            <a:ext cx="7470140" cy="1992630"/>
          </a:xfrm>
          <a:prstGeom prst="rect">
            <a:avLst/>
          </a:prstGeom>
          <a:noFill/>
          <a:ln w="9525">
            <a:noFill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弯弓征战作男儿，梦里曾经与画眉。</a:t>
            </a:r>
            <a:endParaRPr lang="en-US" altLang="zh-CN" sz="3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 eaLnBrk="1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几度思归还把酒，拂云堆上祝明妃。</a:t>
            </a:r>
            <a:endParaRPr lang="zh-CN" altLang="en-US" sz="3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algn="ctr" eaLnBrk="1" hangingPunct="1">
              <a:lnSpc>
                <a:spcPct val="13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       ——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杜牧</a:t>
            </a:r>
            <a:r>
              <a:rPr lang="en-US" altLang="zh-CN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题木兰庙</a:t>
            </a:r>
            <a:r>
              <a:rPr lang="en-US" altLang="zh-CN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endParaRPr lang="zh-CN" altLang="en-US" sz="3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3" name="Picture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6289868" y="15002932"/>
            <a:ext cx="0" cy="0"/>
          </a:xfrm>
          <a:prstGeom prst="rect">
            <a:avLst/>
          </a:prstGeom>
          <a:ln>
            <a:noFill/>
          </a:ln>
        </p:spPr>
      </p:pic>
      <p:pic>
        <p:nvPicPr>
          <p:cNvPr id="8193" name="图片 9217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12438" t="-9239" r="12438" b="9239"/>
          <a:stretch>
            <a:fillRect/>
          </a:stretch>
        </p:blipFill>
        <p:spPr>
          <a:xfrm>
            <a:off x="7484745" y="321310"/>
            <a:ext cx="3814445" cy="5449570"/>
          </a:xfrm>
          <a:prstGeom prst="round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5628640" y="1673860"/>
            <a:ext cx="496252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木兰诗</a:t>
            </a:r>
            <a:endParaRPr lang="zh-CN" altLang="en-US" sz="72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4"/>
            </p:custDataLst>
          </p:nvPr>
        </p:nvSpPr>
        <p:spPr>
          <a:xfrm>
            <a:off x="6087110" y="3101340"/>
            <a:ext cx="42792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《乐府诗集》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5"/>
            </p:custDataLst>
          </p:nvPr>
        </p:nvSpPr>
        <p:spPr>
          <a:xfrm>
            <a:off x="5179060" y="923290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highlight>
                  <a:srgbClr val="FFFF00"/>
                </a:highligh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部编版语文七年级下册第二单元</a:t>
            </a:r>
            <a:endParaRPr lang="zh-CN" altLang="en-US" sz="2800" b="1">
              <a:highlight>
                <a:srgbClr val="FFFF00"/>
              </a:highligh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23"/>
          <a:stretch>
            <a:fillRect/>
          </a:stretch>
        </p:blipFill>
        <p:spPr>
          <a:xfrm>
            <a:off x="577215" y="923290"/>
            <a:ext cx="4748530" cy="51695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179" name="文本框 6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195187" y="954405"/>
            <a:ext cx="20193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zh-CN" sz="36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</a:rPr>
              <a:t>文学常识</a:t>
            </a:r>
            <a:endParaRPr kumimoji="1" lang="zh-CN" altLang="zh-CN" sz="3600" b="1">
              <a:highlight>
                <a:srgbClr val="FFFF00"/>
              </a:highligh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252095" y="1599565"/>
            <a:ext cx="7906385" cy="3870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0" algn="l" defTabSz="914400" rtl="0" fontAlgn="base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6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宋体" panose="02010600030101010101" pitchFamily="2" charset="-122"/>
                <a:sym typeface="+mn-ea"/>
              </a:rPr>
              <a:t>    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《木兰诗》</a:t>
            </a:r>
            <a:r>
              <a:rPr lang="zh-CN" altLang="en-US" sz="2600" b="1">
                <a:latin typeface="宋体" panose="02010600030101010101" pitchFamily="2" charset="-122"/>
                <a:sym typeface="+mn-ea"/>
              </a:rPr>
              <a:t>是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南北朝时期北朝民歌</a:t>
            </a:r>
            <a:r>
              <a:rPr lang="zh-CN" altLang="en-US" sz="2600" b="1">
                <a:latin typeface="宋体" panose="02010600030101010101" pitchFamily="2" charset="-122"/>
                <a:sym typeface="+mn-ea"/>
              </a:rPr>
              <a:t>的代表。选自郭茂倩编的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《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乐府诗集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》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，属于叙事诗</a:t>
            </a:r>
            <a:r>
              <a:rPr lang="zh-CN" altLang="en-US" sz="2600" b="1">
                <a:latin typeface="宋体" panose="02010600030101010101" pitchFamily="2" charset="-122"/>
                <a:sym typeface="+mn-ea"/>
              </a:rPr>
              <a:t>，又称</a:t>
            </a:r>
            <a:r>
              <a:rPr sz="2600" b="1">
                <a:latin typeface="宋体" panose="02010600030101010101" pitchFamily="2" charset="-122"/>
                <a:sym typeface="+mn-ea"/>
              </a:rPr>
              <a:t>《</a:t>
            </a:r>
            <a:r>
              <a:rPr lang="zh-CN" altLang="en-US" sz="2600" b="1">
                <a:latin typeface="宋体" panose="02010600030101010101" pitchFamily="2" charset="-122"/>
                <a:sym typeface="+mn-ea"/>
              </a:rPr>
              <a:t>木兰辞</a:t>
            </a:r>
            <a:r>
              <a:rPr sz="2600" b="1">
                <a:latin typeface="宋体" panose="02010600030101010101" pitchFamily="2" charset="-122"/>
                <a:sym typeface="+mn-ea"/>
              </a:rPr>
              <a:t>》</a:t>
            </a:r>
            <a:r>
              <a:rPr lang="zh-CN" altLang="en-US" sz="2600" b="1">
                <a:latin typeface="宋体" panose="02010600030101010101" pitchFamily="2" charset="-122"/>
                <a:sym typeface="+mn-ea"/>
              </a:rPr>
              <a:t>。</a:t>
            </a:r>
            <a:r>
              <a:rPr sz="2600" b="1">
                <a:latin typeface="宋体" panose="02010600030101010101" pitchFamily="2" charset="-122"/>
                <a:sym typeface="+mn-ea"/>
              </a:rPr>
              <a:t>《</a:t>
            </a:r>
            <a:r>
              <a:rPr lang="zh-CN" altLang="en-US" sz="2600" b="1">
                <a:latin typeface="宋体" panose="02010600030101010101" pitchFamily="2" charset="-122"/>
                <a:sym typeface="+mn-ea"/>
              </a:rPr>
              <a:t>木兰诗</a:t>
            </a:r>
            <a:r>
              <a:rPr sz="2600" b="1">
                <a:latin typeface="宋体" panose="02010600030101010101" pitchFamily="2" charset="-122"/>
                <a:sym typeface="+mn-ea"/>
              </a:rPr>
              <a:t>》</a:t>
            </a:r>
            <a:r>
              <a:rPr lang="zh-CN" altLang="en-US" sz="2600" b="1">
                <a:latin typeface="宋体" panose="02010600030101010101" pitchFamily="2" charset="-122"/>
                <a:sym typeface="+mn-ea"/>
              </a:rPr>
              <a:t>与汉乐府中的长篇叙事诗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《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孔雀东南飞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》</a:t>
            </a:r>
            <a:r>
              <a:rPr lang="zh-CN" altLang="en-US" sz="2600" b="1">
                <a:solidFill>
                  <a:srgbClr val="FF0000"/>
                </a:solidFill>
                <a:latin typeface="宋体" panose="02010600030101010101" pitchFamily="2" charset="-122"/>
                <a:sym typeface="+mn-ea"/>
              </a:rPr>
              <a:t>同被誉为我国诗歌史上的“双璧”。</a:t>
            </a:r>
            <a:endParaRPr lang="zh-CN" altLang="en-US" sz="2600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  <a:p>
            <a:pPr marL="342900" marR="0" lvl="0" indent="0" algn="l" defTabSz="914400" rtl="0" fontAlgn="base">
              <a:lnSpc>
                <a:spcPct val="13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6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    </a:t>
            </a:r>
            <a:r>
              <a:rPr lang="zh-CN" altLang="en-US" sz="2600" b="1">
                <a:latin typeface="楷体" panose="02010609060101010101" charset="-122"/>
                <a:ea typeface="楷体" panose="02010609060101010101" charset="-122"/>
                <a:sym typeface="+mn-ea"/>
              </a:rPr>
              <a:t>乐府，本是汉武帝设立的音乐机构，其职责有训练乐工，制定乐谱，采集歌词等。魏晋南北朝时将乐府收集编录的诗称为“乐府诗” 。</a:t>
            </a:r>
            <a:endParaRPr lang="zh-CN" altLang="en-US" sz="2600" b="1">
              <a:solidFill>
                <a:srgbClr val="FF0000"/>
              </a:solidFill>
              <a:latin typeface="宋体" panose="02010600030101010101" pitchFamily="2" charset="-122"/>
              <a:sym typeface="+mn-ea"/>
            </a:endParaRPr>
          </a:p>
        </p:txBody>
      </p:sp>
      <p:pic>
        <p:nvPicPr>
          <p:cNvPr id="55298" name="Picture 2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 bwMode="auto">
          <a:xfrm>
            <a:off x="8369300" y="1301115"/>
            <a:ext cx="3227705" cy="460946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4" name="矩形 1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00380" y="1759585"/>
            <a:ext cx="11191875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    这首</a:t>
            </a:r>
            <a:r>
              <a:rPr lang="zh-CN" altLang="en-US" sz="2400" b="1" smtClean="0">
                <a:latin typeface="楷体" panose="02010609060101010101" charset="-122"/>
                <a:ea typeface="楷体" panose="02010609060101010101" charset="-122"/>
              </a:rPr>
              <a:t>诗和北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魏与柔然之间所发生的长期战争有密</a:t>
            </a:r>
            <a:r>
              <a:rPr lang="zh-CN" altLang="en-US" sz="2400" b="1" smtClean="0">
                <a:latin typeface="楷体" panose="02010609060101010101" charset="-122"/>
                <a:ea typeface="楷体" panose="02010609060101010101" charset="-122"/>
              </a:rPr>
              <a:t>切关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系。柔然，四世纪</a:t>
            </a:r>
            <a:r>
              <a:rPr lang="zh-CN" altLang="en-US" sz="2400" b="1" smtClean="0">
                <a:latin typeface="楷体" panose="02010609060101010101" charset="-122"/>
                <a:ea typeface="楷体" panose="02010609060101010101" charset="-122"/>
              </a:rPr>
              <a:t>中叶</a:t>
            </a:r>
            <a:r>
              <a:rPr lang="en-US" altLang="zh-CN" sz="2400" b="1" smtClean="0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在蒙古高原鄂尔浑河和土拉河流域建立政权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经常骚扰北魏。据历史记载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从公元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407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年到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493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年的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80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多年间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双方发生的大战役就有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15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次之多。</a:t>
            </a:r>
            <a:b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</a:b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    北魏因此发动了大规模的战争，出击柔然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迫使柔然退到大漠以北。后来又灭夏国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灭“北燕”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灭“北凉”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结束了从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304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年开始的一百多年的黄河流域大乱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中国北部重新统一。这次战争是进步的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符合人民的愿望。诗中的木兰参加了这十多年的统一北方的战争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打败敌人凯</a:t>
            </a:r>
            <a:r>
              <a:rPr lang="zh-CN" altLang="en-US" sz="2400" b="1" smtClean="0">
                <a:latin typeface="楷体" panose="02010609060101010101" charset="-122"/>
                <a:ea typeface="楷体" panose="02010609060101010101" charset="-122"/>
              </a:rPr>
              <a:t>旋。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正因为这样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,《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木兰诗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千百年来流传不衰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木兰千百年来受到人民的传颂和赞扬。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179" name="文本框 6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964297" y="1114425"/>
            <a:ext cx="20193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zh-CN" altLang="zh-CN" sz="3600" b="1"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</a:rPr>
              <a:t>背景资料</a:t>
            </a:r>
            <a:endParaRPr kumimoji="1" lang="zh-CN" altLang="zh-CN" sz="3600" b="1">
              <a:highlight>
                <a:srgbClr val="FFFF00"/>
              </a:highligh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>
            <p:custDataLst>
              <p:tags r:id="rId3"/>
            </p:custDataLst>
          </p:nvPr>
        </p:nvSpPr>
        <p:spPr>
          <a:xfrm>
            <a:off x="643255" y="1683387"/>
            <a:ext cx="6111240" cy="6661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朗读指导：</a:t>
            </a:r>
            <a:endParaRPr lang="zh-CN" altLang="en-US" sz="3735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4"/>
            </p:custDataLst>
          </p:nvPr>
        </p:nvSpPr>
        <p:spPr>
          <a:xfrm>
            <a:off x="852805" y="2349500"/>
            <a:ext cx="10927715" cy="23304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①木兰因朝廷的征兆，而父亲又年迈，所以忧心忡忡，应读出愁苦和焦急之情。②木兰毅然决定替父从军，应读出果敢坚定之感。③出发途中，要读出对亲人的眷恋之情。④木兰凯旋，皇帝赏赐，要读出淡定从容之感。⑤木兰回归家园，应读出喜悦欢快之情。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643255" y="821690"/>
            <a:ext cx="4120515" cy="6451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rgbClr val="FF0000"/>
                </a:solidFill>
                <a:latin typeface="+mj-lt"/>
                <a:ea typeface="楷体" panose="02010609060101010101" charset="-122"/>
                <a:cs typeface="微软雅黑" panose="020b0503020204020204" charset="-122"/>
                <a:sym typeface="+mn-ea"/>
              </a:rPr>
              <a:t>任务一：诵读诗歌</a:t>
            </a:r>
            <a:endParaRPr lang="zh-CN" altLang="zh-CN" sz="3600" b="1">
              <a:solidFill>
                <a:srgbClr val="FF0000"/>
              </a:solidFill>
              <a:latin typeface="+mj-lt"/>
              <a:ea typeface="楷体" panose="02010609060101010101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文本框 11" title=""/>
          <p:cNvSpPr txBox="1"/>
          <p:nvPr>
            <p:custDataLst>
              <p:tags r:id="rId3"/>
            </p:custDataLst>
          </p:nvPr>
        </p:nvSpPr>
        <p:spPr>
          <a:xfrm>
            <a:off x="349250" y="464185"/>
            <a:ext cx="11109325" cy="534035"/>
          </a:xfrm>
          <a:prstGeom prst="rect">
            <a:avLst/>
          </a:prstGeom>
          <a:noFill/>
          <a:ln w="9525"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algn="just">
              <a:lnSpc>
                <a:spcPct val="120000"/>
              </a:lnSpc>
              <a:buClr>
                <a:srgbClr val="00B050"/>
              </a:buClr>
              <a:buSzTx/>
              <a:buFont typeface="Wingdings" panose="05000000000000000000" charset="0"/>
              <a:buChar char="Ø"/>
            </a:pPr>
            <a:r>
              <a:rPr lang="zh-CN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自由诵读课文。注意读出节奏，读出诗情。</a:t>
            </a:r>
            <a:endParaRPr lang="zh-CN" sz="24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49250" y="998220"/>
            <a:ext cx="11503025" cy="5498465"/>
          </a:xfrm>
          <a:prstGeom prst="rect">
            <a:avLst/>
          </a:prstGeom>
        </p:spPr>
      </p:pic>
      <p:sp>
        <p:nvSpPr>
          <p:cNvPr id="126" name="矩形 125" title=""/>
          <p:cNvSpPr/>
          <p:nvPr>
            <p:custDataLst>
              <p:tags r:id="rId6"/>
            </p:custDataLst>
          </p:nvPr>
        </p:nvSpPr>
        <p:spPr>
          <a:xfrm>
            <a:off x="7395845" y="1083945"/>
            <a:ext cx="3652520" cy="35496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tx1"/>
                </a:solidFill>
                <a:uFillTx/>
              </a:rPr>
              <a:t>读木兰叹息时,要显得低沉、忧愁</a:t>
            </a:r>
            <a:endParaRPr lang="zh-CN" altLang="en-US" b="1">
              <a:solidFill>
                <a:schemeClr val="tx1"/>
              </a:solidFill>
              <a:uFillTx/>
            </a:endParaRPr>
          </a:p>
        </p:txBody>
      </p:sp>
      <p:sp>
        <p:nvSpPr>
          <p:cNvPr id="7" name="矩形 6" title=""/>
          <p:cNvSpPr/>
          <p:nvPr>
            <p:custDataLst>
              <p:tags r:id="rId7"/>
            </p:custDataLst>
          </p:nvPr>
        </p:nvSpPr>
        <p:spPr>
          <a:xfrm>
            <a:off x="8990330" y="1893570"/>
            <a:ext cx="3201670" cy="35496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tx1"/>
                </a:solidFill>
                <a:uFillTx/>
                <a:sym typeface="+mn-ea"/>
              </a:rPr>
              <a:t>决定代父从军一段要读得坚决</a:t>
            </a:r>
            <a:endParaRPr lang="zh-CN" altLang="en-US" b="1">
              <a:solidFill>
                <a:schemeClr val="tx1"/>
              </a:solidFill>
              <a:uFillTx/>
              <a:sym typeface="+mn-ea"/>
            </a:endParaRPr>
          </a:p>
        </p:txBody>
      </p:sp>
      <p:sp>
        <p:nvSpPr>
          <p:cNvPr id="8" name="矩形 7" title=""/>
          <p:cNvSpPr/>
          <p:nvPr>
            <p:custDataLst>
              <p:tags r:id="rId8"/>
            </p:custDataLst>
          </p:nvPr>
        </p:nvSpPr>
        <p:spPr>
          <a:xfrm>
            <a:off x="8105140" y="2319655"/>
            <a:ext cx="2943225" cy="35496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tx1"/>
                </a:solidFill>
                <a:uFillTx/>
                <a:sym typeface="+mn-ea"/>
              </a:rPr>
              <a:t>出征准备片段要读得急速</a:t>
            </a:r>
            <a:endParaRPr lang="zh-CN" altLang="en-US" b="1">
              <a:solidFill>
                <a:schemeClr val="tx1"/>
              </a:solidFill>
              <a:uFillTx/>
              <a:sym typeface="+mn-ea"/>
            </a:endParaRPr>
          </a:p>
        </p:txBody>
      </p:sp>
      <p:sp>
        <p:nvSpPr>
          <p:cNvPr id="15" name="矩形 14" title=""/>
          <p:cNvSpPr/>
          <p:nvPr>
            <p:custDataLst>
              <p:tags r:id="rId9"/>
            </p:custDataLst>
          </p:nvPr>
        </p:nvSpPr>
        <p:spPr>
          <a:xfrm>
            <a:off x="5350510" y="3143250"/>
            <a:ext cx="3794125" cy="35496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tx1"/>
                </a:solidFill>
                <a:uFillTx/>
                <a:sym typeface="+mn-ea"/>
              </a:rPr>
              <a:t>征途思亲片段要读得深沉,读出眷念</a:t>
            </a:r>
            <a:endParaRPr lang="zh-CN" altLang="en-US" b="1">
              <a:solidFill>
                <a:schemeClr val="tx1"/>
              </a:solidFill>
              <a:uFillTx/>
              <a:sym typeface="+mn-ea"/>
            </a:endParaRPr>
          </a:p>
        </p:txBody>
      </p:sp>
      <p:sp>
        <p:nvSpPr>
          <p:cNvPr id="18" name="矩形 17" title=""/>
          <p:cNvSpPr/>
          <p:nvPr>
            <p:custDataLst>
              <p:tags r:id="rId10"/>
            </p:custDataLst>
          </p:nvPr>
        </p:nvSpPr>
        <p:spPr>
          <a:xfrm>
            <a:off x="10039985" y="3265805"/>
            <a:ext cx="1812290" cy="65087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tx1"/>
                </a:solidFill>
                <a:uFillTx/>
                <a:sym typeface="+mn-ea"/>
              </a:rPr>
              <a:t>奔赴战场片段要读出紧张豪迈</a:t>
            </a:r>
            <a:endParaRPr lang="zh-CN" altLang="en-US" b="1">
              <a:solidFill>
                <a:schemeClr val="tx1"/>
              </a:solidFill>
              <a:uFillTx/>
              <a:sym typeface="+mn-ea"/>
            </a:endParaRPr>
          </a:p>
        </p:txBody>
      </p:sp>
      <p:sp>
        <p:nvSpPr>
          <p:cNvPr id="20" name="矩形 19" title=""/>
          <p:cNvSpPr/>
          <p:nvPr>
            <p:custDataLst>
              <p:tags r:id="rId11"/>
            </p:custDataLst>
          </p:nvPr>
        </p:nvSpPr>
        <p:spPr>
          <a:xfrm>
            <a:off x="2458085" y="4368800"/>
            <a:ext cx="3124200" cy="35496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tx1"/>
                </a:solidFill>
                <a:uFillTx/>
                <a:sym typeface="+mn-ea"/>
              </a:rPr>
              <a:t>辞官片段要读得从容急切</a:t>
            </a:r>
            <a:endParaRPr lang="zh-CN" altLang="en-US" b="1">
              <a:solidFill>
                <a:schemeClr val="tx1"/>
              </a:solidFill>
              <a:uFillTx/>
              <a:sym typeface="+mn-ea"/>
            </a:endParaRPr>
          </a:p>
        </p:txBody>
      </p:sp>
      <p:sp>
        <p:nvSpPr>
          <p:cNvPr id="22" name="矩形 21" title=""/>
          <p:cNvSpPr/>
          <p:nvPr>
            <p:custDataLst>
              <p:tags r:id="rId12"/>
            </p:custDataLst>
          </p:nvPr>
        </p:nvSpPr>
        <p:spPr>
          <a:xfrm>
            <a:off x="3722370" y="5594350"/>
            <a:ext cx="3489325" cy="35496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tx1"/>
                </a:solidFill>
                <a:uFillTx/>
                <a:sym typeface="+mn-ea"/>
              </a:rPr>
              <a:t>回家团聚一段要读出轻松愉悦</a:t>
            </a:r>
            <a:endParaRPr lang="zh-CN" altLang="en-US" b="1">
              <a:solidFill>
                <a:schemeClr val="tx1"/>
              </a:solidFill>
              <a:uFillTx/>
              <a:sym typeface="+mn-ea"/>
            </a:endParaRPr>
          </a:p>
        </p:txBody>
      </p:sp>
      <p:sp>
        <p:nvSpPr>
          <p:cNvPr id="25" name="矩形 24" title=""/>
          <p:cNvSpPr/>
          <p:nvPr>
            <p:custDataLst>
              <p:tags r:id="rId13"/>
            </p:custDataLst>
          </p:nvPr>
        </p:nvSpPr>
        <p:spPr>
          <a:xfrm>
            <a:off x="7211695" y="6035040"/>
            <a:ext cx="3393440" cy="354965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tx1"/>
                </a:solidFill>
                <a:uFillTx/>
                <a:sym typeface="+mn-ea"/>
              </a:rPr>
              <a:t>最后一段要读出赞美骄傲之情</a:t>
            </a:r>
            <a:endParaRPr lang="zh-CN" altLang="en-US" b="1">
              <a:solidFill>
                <a:schemeClr val="tx1"/>
              </a:solidFill>
              <a:uFillTx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" grpId="0"/>
      <p:bldP spid="7" grpId="0"/>
      <p:bldP spid="8" grpId="0"/>
      <p:bldP spid="15" grpId="0"/>
      <p:bldP spid="18" grpId="0"/>
      <p:bldP spid="20" grpId="0"/>
      <p:bldP spid="22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文本框 8" title=""/>
          <p:cNvSpPr txBox="1"/>
          <p:nvPr>
            <p:custDataLst>
              <p:tags r:id="rId3"/>
            </p:custDataLst>
          </p:nvPr>
        </p:nvSpPr>
        <p:spPr>
          <a:xfrm>
            <a:off x="643255" y="1344295"/>
            <a:ext cx="7846695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 b="1">
                <a:latin typeface="楷体" panose="02010609060101010101" charset="-122"/>
                <a:ea typeface="楷体" panose="02010609060101010101" charset="-122"/>
              </a:rPr>
              <a:t>结合注释和工具书，同桌合作，疏通诗意。</a:t>
            </a:r>
            <a:endParaRPr lang="zh-CN" sz="28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4"/>
            </p:custDataLst>
          </p:nvPr>
        </p:nvSpPr>
        <p:spPr>
          <a:xfrm>
            <a:off x="335363" y="2061944"/>
            <a:ext cx="11567079" cy="43618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200000"/>
              </a:lnSpc>
            </a:pP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唧唧复唧唧，木兰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当户织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，不闻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机杼声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唯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闻女叹息。</a:t>
            </a:r>
            <a:endParaRPr lang="zh-CN" altLang="en-US" sz="3465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200000"/>
              </a:lnSpc>
            </a:pP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问女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何所思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，问女何所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忆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，女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亦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无所思，女亦无所忆。昨夜见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军帖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，可汗大点兵。军书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十二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卷，卷卷有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爷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名，阿爷无大儿，木兰无长兄，愿</a:t>
            </a:r>
            <a:r>
              <a:rPr lang="zh-CN" altLang="en-US" sz="346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为市</a:t>
            </a:r>
            <a:r>
              <a:rPr lang="zh-CN" altLang="en-US" sz="3465" b="1">
                <a:latin typeface="黑体" panose="02010609060101010101" pitchFamily="49" charset="-122"/>
                <a:ea typeface="黑体" panose="02010609060101010101" pitchFamily="49" charset="-122"/>
              </a:rPr>
              <a:t>鞍马，从此替爷征。</a:t>
            </a:r>
            <a:endParaRPr lang="zh-CN" altLang="en-US" sz="346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" name="线形标注 1 2" title=""/>
          <p:cNvSpPr/>
          <p:nvPr>
            <p:custDataLst>
              <p:tags r:id="rId5"/>
            </p:custDataLst>
          </p:nvPr>
        </p:nvSpPr>
        <p:spPr>
          <a:xfrm>
            <a:off x="3887755" y="2060973"/>
            <a:ext cx="2172699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对着门织布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线形标注 1 2" title=""/>
          <p:cNvSpPr/>
          <p:nvPr>
            <p:custDataLst>
              <p:tags r:id="rId6"/>
            </p:custDataLst>
          </p:nvPr>
        </p:nvSpPr>
        <p:spPr>
          <a:xfrm>
            <a:off x="6892221" y="1712160"/>
            <a:ext cx="1920213" cy="7851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织布机发出的声音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线形标注 1 2" title=""/>
          <p:cNvSpPr/>
          <p:nvPr>
            <p:custDataLst>
              <p:tags r:id="rId7"/>
            </p:custDataLst>
          </p:nvPr>
        </p:nvSpPr>
        <p:spPr>
          <a:xfrm>
            <a:off x="8976523" y="2060973"/>
            <a:ext cx="667680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只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线形标注 1 2" title=""/>
          <p:cNvSpPr/>
          <p:nvPr>
            <p:custDataLst>
              <p:tags r:id="rId8"/>
            </p:custDataLst>
          </p:nvPr>
        </p:nvSpPr>
        <p:spPr>
          <a:xfrm>
            <a:off x="1487488" y="3140968"/>
            <a:ext cx="2208245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想的是什么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线形标注 1 2" title=""/>
          <p:cNvSpPr/>
          <p:nvPr>
            <p:custDataLst>
              <p:tags r:id="rId9"/>
            </p:custDataLst>
          </p:nvPr>
        </p:nvSpPr>
        <p:spPr>
          <a:xfrm>
            <a:off x="5173144" y="3140968"/>
            <a:ext cx="1039696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思念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线形标注 1 2" title=""/>
          <p:cNvSpPr/>
          <p:nvPr>
            <p:custDataLst>
              <p:tags r:id="rId10"/>
            </p:custDataLst>
          </p:nvPr>
        </p:nvSpPr>
        <p:spPr>
          <a:xfrm>
            <a:off x="6672064" y="3153600"/>
            <a:ext cx="667680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也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线形标注 1 2" title=""/>
          <p:cNvSpPr/>
          <p:nvPr>
            <p:custDataLst>
              <p:tags r:id="rId11"/>
            </p:custDataLst>
          </p:nvPr>
        </p:nvSpPr>
        <p:spPr>
          <a:xfrm>
            <a:off x="1295468" y="4188916"/>
            <a:ext cx="2255625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军中的文告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线形标注 1 2" title=""/>
          <p:cNvSpPr/>
          <p:nvPr>
            <p:custDataLst>
              <p:tags r:id="rId12"/>
            </p:custDataLst>
          </p:nvPr>
        </p:nvSpPr>
        <p:spPr>
          <a:xfrm>
            <a:off x="5626096" y="4177571"/>
            <a:ext cx="3627576" cy="48005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表示多数，不是确指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线形标注 1 2" title=""/>
          <p:cNvSpPr/>
          <p:nvPr>
            <p:custDataLst>
              <p:tags r:id="rId13"/>
            </p:custDataLst>
          </p:nvPr>
        </p:nvSpPr>
        <p:spPr>
          <a:xfrm>
            <a:off x="9534681" y="4205097"/>
            <a:ext cx="1039696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父亲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线形标注 1 2" title=""/>
          <p:cNvSpPr/>
          <p:nvPr>
            <p:custDataLst>
              <p:tags r:id="rId14"/>
            </p:custDataLst>
          </p:nvPr>
        </p:nvSpPr>
        <p:spPr>
          <a:xfrm>
            <a:off x="4079776" y="5239836"/>
            <a:ext cx="4789739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介词，为了，其后宾语省略。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线形标注 1 2" title=""/>
          <p:cNvSpPr/>
          <p:nvPr>
            <p:custDataLst>
              <p:tags r:id="rId15"/>
            </p:custDataLst>
          </p:nvPr>
        </p:nvSpPr>
        <p:spPr>
          <a:xfrm>
            <a:off x="6224541" y="6190808"/>
            <a:ext cx="667680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买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6"/>
            </p:custDataLst>
          </p:nvPr>
        </p:nvSpPr>
        <p:spPr>
          <a:xfrm>
            <a:off x="643255" y="699135"/>
            <a:ext cx="4120515" cy="6451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rgbClr val="FF0000"/>
                </a:solidFill>
                <a:latin typeface="+mj-lt"/>
                <a:ea typeface="楷体" panose="02010609060101010101" charset="-122"/>
                <a:cs typeface="微软雅黑" panose="020b0503020204020204" charset="-122"/>
                <a:sym typeface="+mn-ea"/>
              </a:rPr>
              <a:t>任务二：疏通诗意</a:t>
            </a:r>
            <a:endParaRPr lang="zh-CN" altLang="zh-CN" sz="3600" b="1">
              <a:solidFill>
                <a:srgbClr val="FF0000"/>
              </a:solidFill>
              <a:latin typeface="+mj-lt"/>
              <a:ea typeface="楷体" panose="02010609060101010101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478790" y="1400175"/>
            <a:ext cx="11381105" cy="34150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译文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织布机的声音一声接着一声，木兰在对着门织布。听不到织布的声音，只听见木兰的叹气声。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5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问木兰在想什么，在思念什么呢？（木兰说）我没有想什么，也没有思念什么。昨夜看见军中的文告，知道皇上（正在）大规模地征兵，征兵的名册有很多册，每一册（都）有父亲的名字。父亲没有大儿子，木兰没有兄长，（我）愿意为此去买鞍马，从此替代父亲出征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343274" y="1081407"/>
            <a:ext cx="11530500" cy="46951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200000"/>
              </a:lnSpc>
            </a:pP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东市买骏马，西市买鞍鞯，南市买辔头，北市买长鞭。</a:t>
            </a:r>
            <a:r>
              <a:rPr lang="zh-CN" altLang="en-US" sz="373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旦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辞爷娘去，暮宿黄河边。不闻爷娘唤女声，</a:t>
            </a:r>
            <a:r>
              <a:rPr lang="zh-CN" altLang="en-US" sz="373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但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闻黄河流水鸣</a:t>
            </a:r>
            <a:r>
              <a:rPr lang="zh-CN" altLang="en-US" sz="373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溅溅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。旦辞黄河去，暮至黑山头。不闻爷娘唤女声，但闻燕山</a:t>
            </a:r>
            <a:r>
              <a:rPr lang="zh-CN" altLang="en-US" sz="373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胡骑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鸣</a:t>
            </a:r>
            <a:r>
              <a:rPr lang="zh-CN" altLang="en-US" sz="373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啾啾</a:t>
            </a:r>
            <a:r>
              <a:rPr lang="zh-CN" altLang="en-US" sz="3735" b="1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3735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线形标注 1 2" title=""/>
          <p:cNvSpPr/>
          <p:nvPr>
            <p:custDataLst>
              <p:tags r:id="rId4"/>
            </p:custDataLst>
          </p:nvPr>
        </p:nvSpPr>
        <p:spPr>
          <a:xfrm>
            <a:off x="1199456" y="2233050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早晨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线形标注 1 2" title=""/>
          <p:cNvSpPr/>
          <p:nvPr>
            <p:custDataLst>
              <p:tags r:id="rId5"/>
            </p:custDataLst>
          </p:nvPr>
        </p:nvSpPr>
        <p:spPr>
          <a:xfrm>
            <a:off x="3167049" y="3428941"/>
            <a:ext cx="1488791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水流声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线形标注 1 2" title=""/>
          <p:cNvSpPr/>
          <p:nvPr>
            <p:custDataLst>
              <p:tags r:id="rId6"/>
            </p:custDataLst>
          </p:nvPr>
        </p:nvSpPr>
        <p:spPr>
          <a:xfrm>
            <a:off x="10799888" y="2233176"/>
            <a:ext cx="768085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只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线形标注 1 2" title=""/>
          <p:cNvSpPr/>
          <p:nvPr>
            <p:custDataLst>
              <p:tags r:id="rId7"/>
            </p:custDataLst>
          </p:nvPr>
        </p:nvSpPr>
        <p:spPr>
          <a:xfrm>
            <a:off x="6169660" y="5596473"/>
            <a:ext cx="2400267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马叫的声音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线形标注 1 2" title=""/>
          <p:cNvSpPr/>
          <p:nvPr>
            <p:custDataLst>
              <p:tags r:id="rId8"/>
            </p:custDataLst>
          </p:nvPr>
        </p:nvSpPr>
        <p:spPr>
          <a:xfrm>
            <a:off x="4869703" y="4504912"/>
            <a:ext cx="2279365" cy="48005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935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胡人的战马</a:t>
            </a:r>
            <a:endParaRPr lang="zh-CN" altLang="en-US" sz="2935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382730" y="1731645"/>
            <a:ext cx="11425269" cy="23069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译文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木兰到集市各处买了骏马，鞍垫子，驾驭牲口用的嚼子和缰绳和长鞭。早晨辞别父母上路，傍晚宿营在黄河边，听不见父母呼唤女儿的声音，只能听到黄河的流水声。木兰早晨辞别黄河上路，傍晚到达燕山头，听不见父母呼唤女儿的声音，只能听到燕山胡人的战马的嘶鸣声。 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" name="文本框 10" title=""/>
          <p:cNvSpPr txBox="1"/>
          <p:nvPr>
            <p:custDataLst>
              <p:tags r:id="rId3"/>
            </p:custDataLst>
          </p:nvPr>
        </p:nvSpPr>
        <p:spPr>
          <a:xfrm>
            <a:off x="-1984" y="1412777"/>
            <a:ext cx="12193984" cy="46951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200000"/>
              </a:lnSpc>
            </a:pP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万里赴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戎机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，关山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度若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飞。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朔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气传金柝，寒光照铁衣。将军百战死，壮士十年归。</a:t>
            </a:r>
            <a:endParaRPr lang="zh-CN" altLang="en-US" sz="3735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200000"/>
              </a:lnSpc>
            </a:pP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归来见天子，天子坐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明堂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策勋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十二转，赏赐百千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强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。可汗问所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欲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，木兰不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尚书郎。愿</a:t>
            </a:r>
            <a:r>
              <a:rPr lang="zh-CN" altLang="en-US" sz="373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驰</a:t>
            </a:r>
            <a:r>
              <a:rPr lang="zh-CN" altLang="en-US" sz="3735">
                <a:latin typeface="黑体" panose="02010609060101010101" pitchFamily="49" charset="-122"/>
                <a:ea typeface="黑体" panose="02010609060101010101" pitchFamily="49" charset="-122"/>
              </a:rPr>
              <a:t>千里足，送儿还故乡。</a:t>
            </a:r>
            <a:endParaRPr lang="zh-CN" altLang="en-US" sz="3735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9" name="线形标注 1 2" title=""/>
          <p:cNvSpPr/>
          <p:nvPr>
            <p:custDataLst>
              <p:tags r:id="rId4"/>
            </p:custDataLst>
          </p:nvPr>
        </p:nvSpPr>
        <p:spPr>
          <a:xfrm>
            <a:off x="2130193" y="1412776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战事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线形标注 1 2" title=""/>
          <p:cNvSpPr/>
          <p:nvPr>
            <p:custDataLst>
              <p:tags r:id="rId5"/>
            </p:custDataLst>
          </p:nvPr>
        </p:nvSpPr>
        <p:spPr>
          <a:xfrm>
            <a:off x="4079776" y="1475953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越过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线形标注 1 2" title=""/>
          <p:cNvSpPr/>
          <p:nvPr>
            <p:custDataLst>
              <p:tags r:id="rId6"/>
            </p:custDataLst>
          </p:nvPr>
        </p:nvSpPr>
        <p:spPr>
          <a:xfrm>
            <a:off x="4895867" y="2372883"/>
            <a:ext cx="672075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像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线形标注 1 2" title=""/>
          <p:cNvSpPr/>
          <p:nvPr>
            <p:custDataLst>
              <p:tags r:id="rId7"/>
            </p:custDataLst>
          </p:nvPr>
        </p:nvSpPr>
        <p:spPr>
          <a:xfrm>
            <a:off x="6085371" y="1475953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北方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线形标注 1 2" title=""/>
          <p:cNvSpPr/>
          <p:nvPr>
            <p:custDataLst>
              <p:tags r:id="rId8"/>
            </p:custDataLst>
          </p:nvPr>
        </p:nvSpPr>
        <p:spPr>
          <a:xfrm>
            <a:off x="2832245" y="3748629"/>
            <a:ext cx="4799925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古代帝王举行大典的朝堂。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线形标注 1 2" title=""/>
          <p:cNvSpPr/>
          <p:nvPr>
            <p:custDataLst>
              <p:tags r:id="rId9"/>
            </p:custDataLst>
          </p:nvPr>
        </p:nvSpPr>
        <p:spPr>
          <a:xfrm>
            <a:off x="6384032" y="4671929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记功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线形标注 1 2" title=""/>
          <p:cNvSpPr/>
          <p:nvPr>
            <p:custDataLst>
              <p:tags r:id="rId10"/>
            </p:custDataLst>
          </p:nvPr>
        </p:nvSpPr>
        <p:spPr>
          <a:xfrm>
            <a:off x="10896533" y="3717032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有余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线形标注 1 2" title=""/>
          <p:cNvSpPr/>
          <p:nvPr>
            <p:custDataLst>
              <p:tags r:id="rId11"/>
            </p:custDataLst>
          </p:nvPr>
        </p:nvSpPr>
        <p:spPr>
          <a:xfrm>
            <a:off x="1679509" y="4884429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想要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线形标注 1 2" title=""/>
          <p:cNvSpPr/>
          <p:nvPr>
            <p:custDataLst>
              <p:tags r:id="rId12"/>
            </p:custDataLst>
          </p:nvPr>
        </p:nvSpPr>
        <p:spPr>
          <a:xfrm>
            <a:off x="4319803" y="4919219"/>
            <a:ext cx="672075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做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线形标注 1 2" title=""/>
          <p:cNvSpPr/>
          <p:nvPr>
            <p:custDataLst>
              <p:tags r:id="rId13"/>
            </p:custDataLst>
          </p:nvPr>
        </p:nvSpPr>
        <p:spPr>
          <a:xfrm>
            <a:off x="6960096" y="5768104"/>
            <a:ext cx="2016224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赶马快跑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6" grpId="0"/>
      <p:bldP spid="27" grpId="0"/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520700" y="1473200"/>
            <a:ext cx="11199495" cy="29686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30000"/>
              </a:lnSpc>
            </a:pP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译文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木兰远行万里，奔赴战场，像飞一样地跨过一道道的关，越过一座座的山。北方的寒气传送着打更的声音，清冷的月光映照着战士们的铁甲战袍。将军战士身经百战，有的不幸死了 ，有的胜利归来。</a:t>
            </a:r>
            <a:endParaRPr lang="en-US" altLang="zh-CN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3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木兰十多年之后幸运归来。胜利归来朝见天子，天子坐在殿堂上（论功行赏）。木兰被记了很大的功劳，赏赐了很多财物。天子问木兰想要什么，木兰不愿做官，只希望骑上一匹千里马，返回故乡。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-1488" y="746285"/>
            <a:ext cx="12191999" cy="54292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200000"/>
              </a:lnSpc>
            </a:pP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 爷娘闻女来，出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郭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相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扶将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。阿姊闻妹来，当户理红妆。小弟闻姊来，磨刀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霍霍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向猪羊。开我东阁门，坐我西阁床。脱我战时袍，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著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我旧时裳。当窗理云鬓，对镜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帖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花黄。出门看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火伴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，火伴皆惊忙。同行十二年，不知木兰是女郎！</a:t>
            </a:r>
            <a:endParaRPr lang="zh-CN" altLang="en-US" sz="3465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200000"/>
              </a:lnSpc>
            </a:pP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雄兔脚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扑朔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，雌兔眼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迷离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。双兔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傍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地</a:t>
            </a:r>
            <a:r>
              <a:rPr lang="zh-CN" altLang="en-US" sz="3465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走</a:t>
            </a:r>
            <a:r>
              <a:rPr lang="zh-CN" altLang="en-US" sz="3465">
                <a:latin typeface="黑体" panose="02010609060101010101" pitchFamily="49" charset="-122"/>
                <a:ea typeface="黑体" panose="02010609060101010101" pitchFamily="49" charset="-122"/>
              </a:rPr>
              <a:t>，安能辨我是雄雌？ </a:t>
            </a:r>
            <a:endParaRPr lang="zh-CN" altLang="en-US" sz="3465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" name="线形标注 1 2" title=""/>
          <p:cNvSpPr/>
          <p:nvPr>
            <p:custDataLst>
              <p:tags r:id="rId4"/>
            </p:custDataLst>
          </p:nvPr>
        </p:nvSpPr>
        <p:spPr>
          <a:xfrm>
            <a:off x="3718772" y="746087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外城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线形标注 1 2" title=""/>
          <p:cNvSpPr/>
          <p:nvPr>
            <p:custDataLst>
              <p:tags r:id="rId5"/>
            </p:custDataLst>
          </p:nvPr>
        </p:nvSpPr>
        <p:spPr>
          <a:xfrm>
            <a:off x="4870900" y="1733219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扶持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线形标注 1 2" title=""/>
          <p:cNvSpPr/>
          <p:nvPr>
            <p:custDataLst>
              <p:tags r:id="rId6"/>
            </p:custDataLst>
          </p:nvPr>
        </p:nvSpPr>
        <p:spPr>
          <a:xfrm>
            <a:off x="1855305" y="2872857"/>
            <a:ext cx="604991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穿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线形标注 1 2" title=""/>
          <p:cNvSpPr/>
          <p:nvPr>
            <p:custDataLst>
              <p:tags r:id="rId7"/>
            </p:custDataLst>
          </p:nvPr>
        </p:nvSpPr>
        <p:spPr>
          <a:xfrm>
            <a:off x="1911180" y="5000229"/>
            <a:ext cx="1152128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动弹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线形标注 1 2" title=""/>
          <p:cNvSpPr/>
          <p:nvPr>
            <p:custDataLst>
              <p:tags r:id="rId8"/>
            </p:custDataLst>
          </p:nvPr>
        </p:nvSpPr>
        <p:spPr>
          <a:xfrm>
            <a:off x="4319417" y="4999498"/>
            <a:ext cx="1530396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眯着眼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线形标注 1 2" title=""/>
          <p:cNvSpPr/>
          <p:nvPr>
            <p:custDataLst>
              <p:tags r:id="rId9"/>
            </p:custDataLst>
          </p:nvPr>
        </p:nvSpPr>
        <p:spPr>
          <a:xfrm>
            <a:off x="6140552" y="5000732"/>
            <a:ext cx="2316055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靠近、临近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线形标注 1 2" title=""/>
          <p:cNvSpPr/>
          <p:nvPr>
            <p:custDataLst>
              <p:tags r:id="rId10"/>
            </p:custDataLst>
          </p:nvPr>
        </p:nvSpPr>
        <p:spPr>
          <a:xfrm>
            <a:off x="7581290" y="6021390"/>
            <a:ext cx="578617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跑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线形标注 1 2" title=""/>
          <p:cNvSpPr/>
          <p:nvPr>
            <p:custDataLst>
              <p:tags r:id="rId11"/>
            </p:custDataLst>
          </p:nvPr>
        </p:nvSpPr>
        <p:spPr>
          <a:xfrm>
            <a:off x="7239163" y="3297672"/>
            <a:ext cx="2217212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通“贴”。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线形标注 1 2" title=""/>
          <p:cNvSpPr/>
          <p:nvPr>
            <p:custDataLst>
              <p:tags r:id="rId12"/>
            </p:custDataLst>
          </p:nvPr>
        </p:nvSpPr>
        <p:spPr>
          <a:xfrm>
            <a:off x="9914493" y="3297672"/>
            <a:ext cx="2316056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军中的同伴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线形标注 1 2" title=""/>
          <p:cNvSpPr/>
          <p:nvPr>
            <p:custDataLst>
              <p:tags r:id="rId13"/>
            </p:custDataLst>
          </p:nvPr>
        </p:nvSpPr>
        <p:spPr>
          <a:xfrm>
            <a:off x="2928284" y="2720047"/>
            <a:ext cx="2351636" cy="425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磨刀的声音</a:t>
            </a:r>
            <a:endParaRPr lang="zh-CN" altLang="en-US" sz="3200" b="1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6" grpId="0"/>
      <p:bldP spid="17" grpId="0"/>
      <p:bldP spid="18" grpId="0"/>
      <p:bldP spid="19" grpId="0"/>
      <p:bldP spid="21" grpId="0"/>
      <p:bldP spid="22" grpId="0"/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319405" y="1378585"/>
            <a:ext cx="11466830" cy="32658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20000"/>
              </a:lnSpc>
            </a:pP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译文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】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父母听说女儿回来了，互相搀扶着到外城来迎接木兰；姐姐听说妹妹回来了，对着门户梳妆打扮起来；弟弟听说姐姐回来了，忙着霍霍地磨刀准备杀猪宰羊。木兰回到了原来的房间，打开各个房间的门，坐一会儿各个房间的床，脱去打仗时穿的战袍，穿上以前的旧衣裙，对着窗户对着镜子梳理云一样的头发和在脸上贴花黄。出门去见同去出征的伙伴，伙伴们都很吃惊：同行多年，竟然不知道木兰是个姑娘。            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457200">
              <a:lnSpc>
                <a:spcPct val="1300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雄兔两只前脚时时动弹，雌兔两眼常常眯着，雄雌两兔一起并排着跑，又怎能辨别哪个是雄兔，哪个是雌兔呢？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5" name="表格 4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97535" y="1102995"/>
          <a:ext cx="11170285" cy="53460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1735"/>
                <a:gridCol w="9988550"/>
              </a:tblGrid>
              <a:tr h="486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通假字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sz="1600" b="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sym typeface="+mn-ea"/>
                        </a:rPr>
                        <a:t>对镜</a:t>
                      </a:r>
                      <a:r>
                        <a:rPr sz="1600" b="0">
                          <a:solidFill>
                            <a:srgbClr val="FF0000"/>
                          </a:solidFill>
                          <a:latin typeface="Arial" pitchFamily="34" charset="0"/>
                          <a:ea typeface="汉仪君黑-55W" panose="00020600040101010101" charset="-122"/>
                          <a:sym typeface="+mn-ea"/>
                        </a:rPr>
                        <a:t>帖</a:t>
                      </a:r>
                      <a:r>
                        <a:rPr sz="1600" b="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sym typeface="+mn-ea"/>
                        </a:rPr>
                        <a:t>花黄(同“贴”，贴上)</a:t>
                      </a:r>
                      <a:endParaRPr sz="1600" b="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古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今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异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义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军书十二卷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（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古义：表示多数，不是确指；今义：数词，十二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）</a:t>
                      </a:r>
                      <a:endParaRPr lang="zh-CN" altLang="en-US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vMerge="1">
                  <a:txBody>
                    <a:bodyPr vert="horz" wrap="square"/>
                    <a:lstStyle/>
                    <a:p/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从此替爷征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（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古义：父亲；今义：爷爷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）</a:t>
                      </a:r>
                      <a:endParaRPr lang="zh-CN" altLang="en-US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5775">
                <a:tc vMerge="1">
                  <a:txBody>
                    <a:bodyPr vert="horz" wrap="square"/>
                    <a:lstStyle/>
                    <a:p/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出郭相扶将</a:t>
                      </a:r>
                      <a:r>
                        <a:rPr 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（</a:t>
                      </a:r>
                      <a:r>
                        <a:rPr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古义：外城；今义：姓氏</a:t>
                      </a:r>
                      <a:r>
                        <a:rPr 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）</a:t>
                      </a:r>
                      <a:endParaRPr lang="zh-CN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vMerge="1">
                  <a:txBody>
                    <a:bodyPr vert="horz" wrap="square"/>
                    <a:lstStyle/>
                    <a:p/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双兔傍地走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（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古义：跑；今义：人或鸟兽的脚交互向前移动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）</a:t>
                      </a:r>
                      <a:endParaRPr lang="zh-CN" altLang="en-US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vMerge="1">
                  <a:txBody>
                    <a:bodyPr vert="horz" wrap="square"/>
                    <a:lstStyle/>
                    <a:p/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赏赐百千强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（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古义：有余；今义：力量大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）</a:t>
                      </a:r>
                      <a:endParaRPr lang="zh-CN" altLang="en-US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一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词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多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义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帖：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Calibri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①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昨夜见军帖(文告)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；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Calibri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②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对镜帖花黄(同“贴”，贴上)</a:t>
                      </a:r>
                      <a:endParaRPr lang="en-US" altLang="zh-CN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vMerge="1">
                  <a:txBody>
                    <a:bodyPr vert="horz" wrap="square"/>
                    <a:lstStyle/>
                    <a:p/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市：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Calibri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①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愿为市鞍马(买)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；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Calibri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②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东市买骏马(集市)</a:t>
                      </a:r>
                      <a:endParaRPr lang="en-US" altLang="zh-CN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vMerge="1">
                  <a:txBody>
                    <a:bodyPr vert="horz" wrap="square"/>
                    <a:lstStyle/>
                    <a:p/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愿：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Calibri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①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愿为市鞍马(愿意)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；</a:t>
                      </a:r>
                      <a:r>
                        <a:rPr lang="zh-CN" altLang="en-US" sz="1600">
                          <a:solidFill>
                            <a:schemeClr val="tx1"/>
                          </a:solidFill>
                          <a:latin typeface="Calibri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②</a:t>
                      </a: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愿驰千里足(希望)</a:t>
                      </a:r>
                      <a:endParaRPr lang="en-US" altLang="zh-CN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词类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zh-CN" altLang="en-US" sz="2000" b="1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活用</a:t>
                      </a:r>
                      <a:endParaRPr lang="zh-CN" altLang="en-US" sz="2000" b="1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策勋十二转  (名词用作动词，记录)</a:t>
                      </a:r>
                      <a:endParaRPr lang="en-US" altLang="zh-CN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486000">
                <a:tc vMerge="1">
                  <a:txBody>
                    <a:bodyPr vert="horz" wrap="square"/>
                    <a:lstStyle/>
                    <a:p/>
                  </a:txBody>
                  <a:tcPr marL="91406" marR="91406" marT="45703" marB="45703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79705" indent="0" algn="l" fontAlgn="auto">
                        <a:lnSpc>
                          <a:spcPct val="130000"/>
                        </a:lnSpc>
                        <a:buNone/>
                      </a:pPr>
                      <a:r>
                        <a:rPr lang="en-US" altLang="zh-CN" sz="1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  <a:cs typeface="楷体" panose="02010609060101010101" charset="-122"/>
                          <a:sym typeface="+mn-ea"/>
                        </a:rPr>
                        <a:t>愿为市鞍马  (名词用作为动词，买)</a:t>
                      </a:r>
                      <a:endParaRPr lang="en-US" altLang="zh-CN" sz="1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  <a:cs typeface="楷体" panose="02010609060101010101" charset="-122"/>
                        <a:sym typeface="+mn-ea"/>
                      </a:endParaRPr>
                    </a:p>
                  </a:txBody>
                  <a:tcPr marL="91382" marR="91382" marT="45691" marB="45691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971925" y="329565"/>
            <a:ext cx="3295650" cy="6451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rgbClr val="FF0000"/>
                </a:solidFill>
                <a:latin typeface="+mj-lt"/>
                <a:ea typeface="楷体" panose="02010609060101010101" charset="-122"/>
                <a:cs typeface="微软雅黑" panose="020b0503020204020204" charset="-122"/>
                <a:sym typeface="+mn-ea"/>
              </a:rPr>
              <a:t>文言知识积累</a:t>
            </a:r>
            <a:endParaRPr lang="zh-CN" altLang="zh-CN" sz="3600" b="1">
              <a:solidFill>
                <a:srgbClr val="FF0000"/>
              </a:solidFill>
              <a:latin typeface="+mj-lt"/>
              <a:ea typeface="楷体" panose="02010609060101010101" charset="-122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https://d.book118.com/816131140125010054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5912"/>
</p:tagLst>
</file>

<file path=ppt/tags/tag2.xml><?xml version="1.0" encoding="utf-8"?>
<p:tagLst xmlns:p="http://schemas.openxmlformats.org/presentationml/2006/main">
  <p:tag name="AS_UNIQUEID" val="5913"/>
</p:tagLst>
</file>

<file path=ppt/tags/tag3.xml><?xml version="1.0" encoding="utf-8"?>
<p:tagLst xmlns:p="http://schemas.openxmlformats.org/presentationml/2006/main">
  <p:tag name="AS_UNIQUEID" val="5914"/>
</p:tagLst>
</file>

<file path=ppt/tags/tag4.xml><?xml version="1.0" encoding="utf-8"?>
<p:tagLst xmlns:p="http://schemas.openxmlformats.org/presentationml/2006/main">
  <p:tag name="AS_UNIQUEID" val="5915"/>
</p:tagLst>
</file>

<file path=ppt/tags/tag5.xml><?xml version="1.0" encoding="utf-8"?>
<p:tagLst xmlns:p="http://schemas.openxmlformats.org/presentationml/2006/main">
  <p:tag name="AS_UNIQUEID" val="5916"/>
</p:tagLst>
</file>

<file path=ppt/tags/tag6.xml><?xml version="1.0" encoding="utf-8"?>
<p:tagLst xmlns:p="http://schemas.openxmlformats.org/presentationml/2006/main">
  <p:tag name="AS_UNIQUEID" val="5917"/>
</p:tagLst>
</file>

<file path=ppt/tags/tag7.xml><?xml version="1.0" encoding="utf-8"?>
<p:tagLst xmlns:p="http://schemas.openxmlformats.org/presentationml/2006/main">
  <p:tag name="AS_UNIQUEID" val="5918"/>
</p:tagLst>
</file>

<file path=ppt/tags/tag8.xml><?xml version="1.0" encoding="utf-8"?>
<p:tagLst xmlns:p="http://schemas.openxmlformats.org/presentationml/2006/main">
  <p:tag name="AS_UNIQUEID" val="5919"/>
</p:tagLst>
</file>

<file path=ppt/tags/tag9.xml><?xml version="1.0" encoding="utf-8"?>
<p:tagLst xmlns:p="http://schemas.openxmlformats.org/presentationml/2006/main">
  <p:tag name="AS_UNIQUEID" val="5920"/>
</p:tagLst>
</file>

<file path=ppt/tags/tag10.xml><?xml version="1.0" encoding="utf-8"?>
<p:tagLst xmlns:p="http://schemas.openxmlformats.org/presentationml/2006/main">
  <p:tag name="AS_UNIQUEID" val="5921"/>
</p:tagLst>
</file>

<file path=ppt/tags/tag11.xml><?xml version="1.0" encoding="utf-8"?>
<p:tagLst xmlns:p="http://schemas.openxmlformats.org/presentationml/2006/main">
  <p:tag name="AS_UNIQUEID" val="5922"/>
</p:tagLst>
</file>

<file path=ppt/tags/tag12.xml><?xml version="1.0" encoding="utf-8"?>
<p:tagLst xmlns:p="http://schemas.openxmlformats.org/presentationml/2006/main">
  <p:tag name="AS_UNIQUEID" val="5923"/>
</p:tagLst>
</file>

<file path=ppt/tags/tag13.xml><?xml version="1.0" encoding="utf-8"?>
<p:tagLst xmlns:p="http://schemas.openxmlformats.org/presentationml/2006/main">
  <p:tag name="AS_UNIQUEID" val="5924"/>
</p:tagLst>
</file>

<file path=ppt/tags/tag14.xml><?xml version="1.0" encoding="utf-8"?>
<p:tagLst xmlns:p="http://schemas.openxmlformats.org/presentationml/2006/main">
  <p:tag name="AS_UNIQUEID" val="5925"/>
</p:tagLst>
</file>

<file path=ppt/tags/tag15.xml><?xml version="1.0" encoding="utf-8"?>
<p:tagLst xmlns:p="http://schemas.openxmlformats.org/presentationml/2006/main">
  <p:tag name="AS_UNIQUEID" val="5926"/>
</p:tagLst>
</file>

<file path=ppt/tags/tag16.xml><?xml version="1.0" encoding="utf-8"?>
<p:tagLst xmlns:p="http://schemas.openxmlformats.org/presentationml/2006/main">
  <p:tag name="AS_UNIQUEID" val="5927"/>
</p:tagLst>
</file>

<file path=ppt/tags/tag17.xml><?xml version="1.0" encoding="utf-8"?>
<p:tagLst xmlns:p="http://schemas.openxmlformats.org/presentationml/2006/main">
  <p:tag name="AS_UNIQUEID" val="5928"/>
</p:tagLst>
</file>

<file path=ppt/tags/tag18.xml><?xml version="1.0" encoding="utf-8"?>
<p:tagLst xmlns:p="http://schemas.openxmlformats.org/presentationml/2006/main">
  <p:tag name="AS_UNIQUEID" val="5929"/>
</p:tagLst>
</file>

<file path=ppt/tags/tag19.xml><?xml version="1.0" encoding="utf-8"?>
<p:tagLst xmlns:p="http://schemas.openxmlformats.org/presentationml/2006/main">
  <p:tag name="AS_UNIQUEID" val="5930"/>
</p:tagLst>
</file>

<file path=ppt/tags/tag20.xml><?xml version="1.0" encoding="utf-8"?>
<p:tagLst xmlns:p="http://schemas.openxmlformats.org/presentationml/2006/main">
  <p:tag name="AS_UNIQUEID" val="5931"/>
</p:tagLst>
</file>

<file path=ppt/tags/tag21.xml><?xml version="1.0" encoding="utf-8"?>
<p:tagLst xmlns:p="http://schemas.openxmlformats.org/presentationml/2006/main">
  <p:tag name="AS_UNIQUEID" val="5932"/>
</p:tagLst>
</file>

<file path=ppt/tags/tag22.xml><?xml version="1.0" encoding="utf-8"?>
<p:tagLst xmlns:p="http://schemas.openxmlformats.org/presentationml/2006/main">
  <p:tag name="AS_UNIQUEID" val="5933"/>
</p:tagLst>
</file>

<file path=ppt/tags/tag23.xml><?xml version="1.0" encoding="utf-8"?>
<p:tagLst xmlns:p="http://schemas.openxmlformats.org/presentationml/2006/main">
  <p:tag name="AS_UNIQUEID" val="5934"/>
</p:tagLst>
</file>

<file path=ppt/tags/tag24.xml><?xml version="1.0" encoding="utf-8"?>
<p:tagLst xmlns:p="http://schemas.openxmlformats.org/presentationml/2006/main">
  <p:tag name="AS_UNIQUEID" val="5935"/>
</p:tagLst>
</file>

<file path=ppt/tags/tag25.xml><?xml version="1.0" encoding="utf-8"?>
<p:tagLst xmlns:p="http://schemas.openxmlformats.org/presentationml/2006/main">
  <p:tag name="AS_UNIQUEID" val="5936"/>
</p:tagLst>
</file>

<file path=ppt/tags/tag26.xml><?xml version="1.0" encoding="utf-8"?>
<p:tagLst xmlns:p="http://schemas.openxmlformats.org/presentationml/2006/main">
  <p:tag name="AS_UNIQUEID" val="5937"/>
</p:tagLst>
</file>

<file path=ppt/tags/tag27.xml><?xml version="1.0" encoding="utf-8"?>
<p:tagLst xmlns:p="http://schemas.openxmlformats.org/presentationml/2006/main">
  <p:tag name="AS_UNIQUEID" val="5938"/>
</p:tagLst>
</file>

<file path=ppt/tags/tag28.xml><?xml version="1.0" encoding="utf-8"?>
<p:tagLst xmlns:p="http://schemas.openxmlformats.org/presentationml/2006/main">
  <p:tag name="AS_UNIQUEID" val="5939"/>
</p:tagLst>
</file>

<file path=ppt/tags/tag29.xml><?xml version="1.0" encoding="utf-8"?>
<p:tagLst xmlns:p="http://schemas.openxmlformats.org/presentationml/2006/main">
  <p:tag name="AS_UNIQUEID" val="5940"/>
</p:tagLst>
</file>

<file path=ppt/tags/tag30.xml><?xml version="1.0" encoding="utf-8"?>
<p:tagLst xmlns:p="http://schemas.openxmlformats.org/presentationml/2006/main">
  <p:tag name="AS_UNIQUEID" val="5941"/>
</p:tagLst>
</file>

<file path=ppt/tags/tag31.xml><?xml version="1.0" encoding="utf-8"?>
<p:tagLst xmlns:p="http://schemas.openxmlformats.org/presentationml/2006/main">
  <p:tag name="AS_UNIQUEID" val="5942"/>
</p:tagLst>
</file>

<file path=ppt/tags/tag32.xml><?xml version="1.0" encoding="utf-8"?>
<p:tagLst xmlns:p="http://schemas.openxmlformats.org/presentationml/2006/main">
  <p:tag name="AS_UNIQUEID" val="5943"/>
</p:tagLst>
</file>

<file path=ppt/tags/tag33.xml><?xml version="1.0" encoding="utf-8"?>
<p:tagLst xmlns:p="http://schemas.openxmlformats.org/presentationml/2006/main">
  <p:tag name="AS_UNIQUEID" val="5944"/>
</p:tagLst>
</file>

<file path=ppt/tags/tag34.xml><?xml version="1.0" encoding="utf-8"?>
<p:tagLst xmlns:p="http://schemas.openxmlformats.org/presentationml/2006/main">
  <p:tag name="AS_UNIQUEID" val="5945"/>
</p:tagLst>
</file>

<file path=ppt/tags/tag35.xml><?xml version="1.0" encoding="utf-8"?>
<p:tagLst xmlns:p="http://schemas.openxmlformats.org/presentationml/2006/main">
  <p:tag name="AS_UNIQUEID" val="5946"/>
</p:tagLst>
</file>

<file path=ppt/tags/tag36.xml><?xml version="1.0" encoding="utf-8"?>
<p:tagLst xmlns:p="http://schemas.openxmlformats.org/presentationml/2006/main">
  <p:tag name="AS_UNIQUEID" val="5947"/>
</p:tagLst>
</file>

<file path=ppt/tags/tag37.xml><?xml version="1.0" encoding="utf-8"?>
<p:tagLst xmlns:p="http://schemas.openxmlformats.org/presentationml/2006/main">
  <p:tag name="AS_UNIQUEID" val="5948"/>
</p:tagLst>
</file>

<file path=ppt/tags/tag38.xml><?xml version="1.0" encoding="utf-8"?>
<p:tagLst xmlns:p="http://schemas.openxmlformats.org/presentationml/2006/main">
  <p:tag name="AS_UNIQUEID" val="5949"/>
</p:tagLst>
</file>

<file path=ppt/tags/tag39.xml><?xml version="1.0" encoding="utf-8"?>
<p:tagLst xmlns:p="http://schemas.openxmlformats.org/presentationml/2006/main">
  <p:tag name="AS_UNIQUEID" val="5950"/>
</p:tagLst>
</file>

<file path=ppt/tags/tag40.xml><?xml version="1.0" encoding="utf-8"?>
<p:tagLst xmlns:p="http://schemas.openxmlformats.org/presentationml/2006/main">
  <p:tag name="AS_UNIQUEID" val="5951"/>
</p:tagLst>
</file>

<file path=ppt/tags/tag41.xml><?xml version="1.0" encoding="utf-8"?>
<p:tagLst xmlns:p="http://schemas.openxmlformats.org/presentationml/2006/main">
  <p:tag name="AS_UNIQUEID" val="5952"/>
</p:tagLst>
</file>

<file path=ppt/tags/tag42.xml><?xml version="1.0" encoding="utf-8"?>
<p:tagLst xmlns:p="http://schemas.openxmlformats.org/presentationml/2006/main">
  <p:tag name="AS_UNIQUEID" val="5953"/>
</p:tagLst>
</file>

<file path=ppt/tags/tag43.xml><?xml version="1.0" encoding="utf-8"?>
<p:tagLst xmlns:p="http://schemas.openxmlformats.org/presentationml/2006/main">
  <p:tag name="AS_UNIQUEID" val="5954"/>
</p:tagLst>
</file>

<file path=ppt/tags/tag44.xml><?xml version="1.0" encoding="utf-8"?>
<p:tagLst xmlns:p="http://schemas.openxmlformats.org/presentationml/2006/main">
  <p:tag name="AS_UNIQUEID" val="5955"/>
</p:tagLst>
</file>

<file path=ppt/tags/tag45.xml><?xml version="1.0" encoding="utf-8"?>
<p:tagLst xmlns:p="http://schemas.openxmlformats.org/presentationml/2006/main">
  <p:tag name="AS_UNIQUEID" val="5956"/>
</p:tagLst>
</file>

<file path=ppt/tags/tag46.xml><?xml version="1.0" encoding="utf-8"?>
<p:tagLst xmlns:p="http://schemas.openxmlformats.org/presentationml/2006/main">
  <p:tag name="AS_UNIQUEID" val="5957"/>
</p:tagLst>
</file>

<file path=ppt/tags/tag47.xml><?xml version="1.0" encoding="utf-8"?>
<p:tagLst xmlns:p="http://schemas.openxmlformats.org/presentationml/2006/main">
  <p:tag name="AS_UNIQUEID" val="5958"/>
</p:tagLst>
</file>

<file path=ppt/tags/tag48.xml><?xml version="1.0" encoding="utf-8"?>
<p:tagLst xmlns:p="http://schemas.openxmlformats.org/presentationml/2006/main">
  <p:tag name="AS_UNIQUEID" val="5959"/>
</p:tagLst>
</file>

<file path=ppt/tags/tag49.xml><?xml version="1.0" encoding="utf-8"?>
<p:tagLst xmlns:p="http://schemas.openxmlformats.org/presentationml/2006/main">
  <p:tag name="AS_UNIQUEID" val="5960"/>
</p:tagLst>
</file>

<file path=ppt/tags/tag50.xml><?xml version="1.0" encoding="utf-8"?>
<p:tagLst xmlns:p="http://schemas.openxmlformats.org/presentationml/2006/main">
  <p:tag name="AS_UNIQUEID" val="5961"/>
</p:tagLst>
</file>

<file path=ppt/tags/tag51.xml><?xml version="1.0" encoding="utf-8"?>
<p:tagLst xmlns:p="http://schemas.openxmlformats.org/presentationml/2006/main">
  <p:tag name="AS_UNIQUEID" val="5962"/>
</p:tagLst>
</file>

<file path=ppt/tags/tag52.xml><?xml version="1.0" encoding="utf-8"?>
<p:tagLst xmlns:p="http://schemas.openxmlformats.org/presentationml/2006/main">
  <p:tag name="AS_UNIQUEID" val="5963"/>
</p:tagLst>
</file>

<file path=ppt/tags/tag53.xml><?xml version="1.0" encoding="utf-8"?>
<p:tagLst xmlns:p="http://schemas.openxmlformats.org/presentationml/2006/main">
  <p:tag name="AS_UNIQUEID" val="5964"/>
</p:tagLst>
</file>

<file path=ppt/tags/tag54.xml><?xml version="1.0" encoding="utf-8"?>
<p:tagLst xmlns:p="http://schemas.openxmlformats.org/presentationml/2006/main">
  <p:tag name="AS_UNIQUEID" val="5965"/>
</p:tagLst>
</file>

<file path=ppt/tags/tag55.xml><?xml version="1.0" encoding="utf-8"?>
<p:tagLst xmlns:p="http://schemas.openxmlformats.org/presentationml/2006/main">
  <p:tag name="AS_UNIQUEID" val="5966"/>
</p:tagLst>
</file>

<file path=ppt/tags/tag56.xml><?xml version="1.0" encoding="utf-8"?>
<p:tagLst xmlns:p="http://schemas.openxmlformats.org/presentationml/2006/main">
  <p:tag name="AS_UNIQUEID" val="5967"/>
</p:tagLst>
</file>

<file path=ppt/tags/tag57.xml><?xml version="1.0" encoding="utf-8"?>
<p:tagLst xmlns:p="http://schemas.openxmlformats.org/presentationml/2006/main">
  <p:tag name="AS_UNIQUEID" val="5968"/>
</p:tagLst>
</file>

<file path=ppt/tags/tag58.xml><?xml version="1.0" encoding="utf-8"?>
<p:tagLst xmlns:p="http://schemas.openxmlformats.org/presentationml/2006/main">
  <p:tag name="AS_UNIQUEID" val="5969"/>
</p:tagLst>
</file>

<file path=ppt/tags/tag59.xml><?xml version="1.0" encoding="utf-8"?>
<p:tagLst xmlns:p="http://schemas.openxmlformats.org/presentationml/2006/main">
  <p:tag name="AS_UNIQUEID" val="5970"/>
</p:tagLst>
</file>

<file path=ppt/tags/tag60.xml><?xml version="1.0" encoding="utf-8"?>
<p:tagLst xmlns:p="http://schemas.openxmlformats.org/presentationml/2006/main">
  <p:tag name="AS_UNIQUEID" val="5971"/>
</p:tagLst>
</file>

<file path=ppt/tags/tag61.xml><?xml version="1.0" encoding="utf-8"?>
<p:tagLst xmlns:p="http://schemas.openxmlformats.org/presentationml/2006/main">
  <p:tag name="AS_UNIQUEID" val="5972"/>
</p:tagLst>
</file>

<file path=ppt/tags/tag62.xml><?xml version="1.0" encoding="utf-8"?>
<p:tagLst xmlns:p="http://schemas.openxmlformats.org/presentationml/2006/main">
  <p:tag name="AS_UNIQUEID" val="5973"/>
</p:tagLst>
</file>

<file path=ppt/tags/tag63.xml><?xml version="1.0" encoding="utf-8"?>
<p:tagLst xmlns:p="http://schemas.openxmlformats.org/presentationml/2006/main">
  <p:tag name="AS_UNIQUEID" val="5974"/>
</p:tagLst>
</file>

<file path=ppt/tags/tag64.xml><?xml version="1.0" encoding="utf-8"?>
<p:tagLst xmlns:p="http://schemas.openxmlformats.org/presentationml/2006/main">
  <p:tag name="AS_UNIQUEID" val="5975"/>
</p:tagLst>
</file>

<file path=ppt/tags/tag65.xml><?xml version="1.0" encoding="utf-8"?>
<p:tagLst xmlns:p="http://schemas.openxmlformats.org/presentationml/2006/main">
  <p:tag name="AS_UNIQUEID" val="5976"/>
</p:tagLst>
</file>

<file path=ppt/tags/tag66.xml><?xml version="1.0" encoding="utf-8"?>
<p:tagLst xmlns:p="http://schemas.openxmlformats.org/presentationml/2006/main">
  <p:tag name="AS_UNIQUEID" val="5977"/>
</p:tagLst>
</file>

<file path=ppt/tags/tag67.xml><?xml version="1.0" encoding="utf-8"?>
<p:tagLst xmlns:p="http://schemas.openxmlformats.org/presentationml/2006/main">
  <p:tag name="AS_UNIQUEID" val="5978"/>
</p:tagLst>
</file>

<file path=ppt/tags/tag68.xml><?xml version="1.0" encoding="utf-8"?>
<p:tagLst xmlns:p="http://schemas.openxmlformats.org/presentationml/2006/main">
  <p:tag name="AS_UNIQUEID" val="5979"/>
</p:tagLst>
</file>

<file path=ppt/tags/tag69.xml><?xml version="1.0" encoding="utf-8"?>
<p:tagLst xmlns:p="http://schemas.openxmlformats.org/presentationml/2006/main">
  <p:tag name="AS_UNIQUEID" val="5980"/>
</p:tagLst>
</file>

<file path=ppt/tags/tag70.xml><?xml version="1.0" encoding="utf-8"?>
<p:tagLst xmlns:p="http://schemas.openxmlformats.org/presentationml/2006/main">
  <p:tag name="AS_UNIQUEID" val="5981"/>
</p:tagLst>
</file>

<file path=ppt/tags/tag71.xml><?xml version="1.0" encoding="utf-8"?>
<p:tagLst xmlns:p="http://schemas.openxmlformats.org/presentationml/2006/main">
  <p:tag name="AS_UNIQUEID" val="5982"/>
</p:tagLst>
</file>

<file path=ppt/tags/tag72.xml><?xml version="1.0" encoding="utf-8"?>
<p:tagLst xmlns:p="http://schemas.openxmlformats.org/presentationml/2006/main">
  <p:tag name="AS_UNIQUEID" val="5983"/>
</p:tagLst>
</file>

<file path=ppt/tags/tag73.xml><?xml version="1.0" encoding="utf-8"?>
<p:tagLst xmlns:p="http://schemas.openxmlformats.org/presentationml/2006/main">
  <p:tag name="AS_UNIQUEID" val="5984"/>
</p:tagLst>
</file>

<file path=ppt/tags/tag74.xml><?xml version="1.0" encoding="utf-8"?>
<p:tagLst xmlns:p="http://schemas.openxmlformats.org/presentationml/2006/main">
  <p:tag name="AS_UNIQUEID" val="5985"/>
</p:tagLst>
</file>

<file path=ppt/tags/tag75.xml><?xml version="1.0" encoding="utf-8"?>
<p:tagLst xmlns:p="http://schemas.openxmlformats.org/presentationml/2006/main">
  <p:tag name="AS_UNIQUEID" val="5986"/>
</p:tagLst>
</file>

<file path=ppt/tags/tag76.xml><?xml version="1.0" encoding="utf-8"?>
<p:tagLst xmlns:p="http://schemas.openxmlformats.org/presentationml/2006/main">
  <p:tag name="AS_UNIQUEID" val="5721"/>
</p:tagLst>
</file>

<file path=ppt/tags/tag77.xml><?xml version="1.0" encoding="utf-8"?>
<p:tagLst xmlns:p="http://schemas.openxmlformats.org/presentationml/2006/main">
  <p:tag name="AS_UNIQUEID" val="57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57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57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57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57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5727"/>
</p:tagLst>
</file>

<file path=ppt/tags/tag83.xml><?xml version="1.0" encoding="utf-8"?>
<p:tagLst xmlns:p="http://schemas.openxmlformats.org/presentationml/2006/main">
  <p:tag name="AS_UNIQUEID" val="57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57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57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57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5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5733"/>
</p:tagLst>
</file>

<file path=ppt/tags/tag89.xml><?xml version="1.0" encoding="utf-8"?>
<p:tagLst xmlns:p="http://schemas.openxmlformats.org/presentationml/2006/main">
  <p:tag name="AS_UNIQUEID" val="5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5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5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5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5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5739"/>
</p:tagLst>
</file>

<file path=ppt/tags/tag95.xml><?xml version="1.0" encoding="utf-8"?>
<p:tagLst xmlns:p="http://schemas.openxmlformats.org/presentationml/2006/main">
  <p:tag name="AS_UNIQUEID" val="5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57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57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57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57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57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5746"/>
</p:tagLst>
</file>

<file path=ppt/tags/tag102.xml><?xml version="1.0" encoding="utf-8"?>
<p:tagLst xmlns:p="http://schemas.openxmlformats.org/presentationml/2006/main">
  <p:tag name="AS_UNIQUEID" val="57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574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57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57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57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57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57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57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5755"/>
</p:tagLst>
</file>

<file path=ppt/tags/tag111.xml><?xml version="1.0" encoding="utf-8"?>
<p:tagLst xmlns:p="http://schemas.openxmlformats.org/presentationml/2006/main">
  <p:tag name="AS_UNIQUEID" val="57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57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57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57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5760"/>
</p:tagLst>
</file>

<file path=ppt/tags/tag116.xml><?xml version="1.0" encoding="utf-8"?>
<p:tagLst xmlns:p="http://schemas.openxmlformats.org/presentationml/2006/main">
  <p:tag name="AS_UNIQUEID" val="57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57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57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5764"/>
</p:tagLst>
</file>

<file path=ppt/tags/tag120.xml><?xml version="1.0" encoding="utf-8"?>
<p:tagLst xmlns:p="http://schemas.openxmlformats.org/presentationml/2006/main">
  <p:tag name="AS_UNIQUEID" val="57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57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57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57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57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57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5771"/>
</p:tagLst>
</file>

<file path=ppt/tags/tag127.xml><?xml version="1.0" encoding="utf-8"?>
<p:tagLst xmlns:p="http://schemas.openxmlformats.org/presentationml/2006/main">
  <p:tag name="AS_UNIQUEID" val="57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57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57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57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57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5777"/>
</p:tagLst>
</file>

<file path=ppt/tags/tag133.xml><?xml version="1.0" encoding="utf-8"?>
<p:tagLst xmlns:p="http://schemas.openxmlformats.org/presentationml/2006/main">
  <p:tag name="AS_UNIQUEID" val="57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57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57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57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5782"/>
</p:tagLst>
</file>

<file path=ppt/tags/tag138.xml><?xml version="1.0" encoding="utf-8"?>
<p:tagLst xmlns:p="http://schemas.openxmlformats.org/presentationml/2006/main">
  <p:tag name="AS_UNIQUEID" val="57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57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57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57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57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5788"/>
</p:tagLst>
</file>

<file path=ppt/tags/tag144.xml><?xml version="1.0" encoding="utf-8"?>
<p:tagLst xmlns:p="http://schemas.openxmlformats.org/presentationml/2006/main">
  <p:tag name="AS_UNIQUEID" val="5789"/>
</p:tagLst>
</file>

<file path=ppt/tags/tag145.xml><?xml version="1.0" encoding="utf-8"?>
<p:tagLst xmlns:p="http://schemas.openxmlformats.org/presentationml/2006/main">
  <p:tag name="AS_UNIQUEID" val="5790"/>
</p:tagLst>
</file>

<file path=ppt/tags/tag146.xml><?xml version="1.0" encoding="utf-8"?>
<p:tagLst xmlns:p="http://schemas.openxmlformats.org/presentationml/2006/main">
  <p:tag name="AS_UNIQUEID" val="5791"/>
</p:tagLst>
</file>

<file path=ppt/tags/tag147.xml><?xml version="1.0" encoding="utf-8"?>
<p:tagLst xmlns:p="http://schemas.openxmlformats.org/presentationml/2006/main">
  <p:tag name="AS_UNIQUEID" val="5792"/>
</p:tagLst>
</file>

<file path=ppt/tags/tag148.xml><?xml version="1.0" encoding="utf-8"?>
<p:tagLst xmlns:p="http://schemas.openxmlformats.org/presentationml/2006/main">
  <p:tag name="AS_UNIQUEID" val="5793"/>
</p:tagLst>
</file>

<file path=ppt/tags/tag149.xml><?xml version="1.0" encoding="utf-8"?>
<p:tagLst xmlns:p="http://schemas.openxmlformats.org/presentationml/2006/main">
  <p:tag name="AS_UNIQUEID" val="5794"/>
</p:tagLst>
</file>

<file path=ppt/tags/tag150.xml><?xml version="1.0" encoding="utf-8"?>
<p:tagLst xmlns:p="http://schemas.openxmlformats.org/presentationml/2006/main">
  <p:tag name="AS_UNIQUEID" val="5795"/>
</p:tagLst>
</file>

<file path=ppt/tags/tag151.xml><?xml version="1.0" encoding="utf-8"?>
<p:tagLst xmlns:p="http://schemas.openxmlformats.org/presentationml/2006/main">
  <p:tag name="AS_UNIQUEID" val="5796"/>
</p:tagLst>
</file>

<file path=ppt/tags/tag152.xml><?xml version="1.0" encoding="utf-8"?>
<p:tagLst xmlns:p="http://schemas.openxmlformats.org/presentationml/2006/main">
  <p:tag name="AS_UNIQUEID" val="5797"/>
</p:tagLst>
</file>

<file path=ppt/tags/tag153.xml><?xml version="1.0" encoding="utf-8"?>
<p:tagLst xmlns:p="http://schemas.openxmlformats.org/presentationml/2006/main">
  <p:tag name="AS_UNIQUEID" val="5798"/>
</p:tagLst>
</file>

<file path=ppt/tags/tag154.xml><?xml version="1.0" encoding="utf-8"?>
<p:tagLst xmlns:p="http://schemas.openxmlformats.org/presentationml/2006/main">
  <p:tag name="AS_UNIQUEID" val="5799"/>
</p:tagLst>
</file>

<file path=ppt/tags/tag155.xml><?xml version="1.0" encoding="utf-8"?>
<p:tagLst xmlns:p="http://schemas.openxmlformats.org/presentationml/2006/main">
  <p:tag name="AS_UNIQUEID" val="5800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6.xml><?xml version="1.0" encoding="utf-8"?>
<p:tagLst xmlns:p="http://schemas.openxmlformats.org/presentationml/2006/main">
  <p:tag name="AS_UNIQUEID" val="5801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7.xml><?xml version="1.0" encoding="utf-8"?>
<p:tagLst xmlns:p="http://schemas.openxmlformats.org/presentationml/2006/main">
  <p:tag name="AS_UNIQUEID" val="58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8.xml><?xml version="1.0" encoding="utf-8"?>
<p:tagLst xmlns:p="http://schemas.openxmlformats.org/presentationml/2006/main">
  <p:tag name="AS_UNIQUEID" val="58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9.xml><?xml version="1.0" encoding="utf-8"?>
<p:tagLst xmlns:p="http://schemas.openxmlformats.org/presentationml/2006/main">
  <p:tag name="AS_UNIQUEID" val="58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0.xml><?xml version="1.0" encoding="utf-8"?>
<p:tagLst xmlns:p="http://schemas.openxmlformats.org/presentationml/2006/main">
  <p:tag name="AS_UNIQUEID" val="5805"/>
</p:tagLst>
</file>

<file path=ppt/tags/tag161.xml><?xml version="1.0" encoding="utf-8"?>
<p:tagLst xmlns:p="http://schemas.openxmlformats.org/presentationml/2006/main">
  <p:tag name="AS_UNIQUEID" val="580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3.xml><?xml version="1.0" encoding="utf-8"?>
<p:tagLst xmlns:p="http://schemas.openxmlformats.org/presentationml/2006/main">
  <p:tag name="AS_UNIQUEID" val="5807"/>
</p:tagLst>
</file>

<file path=ppt/tags/tag164.xml><?xml version="1.0" encoding="utf-8"?>
<p:tagLst xmlns:p="http://schemas.openxmlformats.org/presentationml/2006/main">
  <p:tag name="AS_UNIQUEID" val="5808"/>
</p:tagLst>
</file>

<file path=ppt/tags/tag165.xml><?xml version="1.0" encoding="utf-8"?>
<p:tagLst xmlns:p="http://schemas.openxmlformats.org/presentationml/2006/main">
  <p:tag name="AS_UNIQUEID" val="5809"/>
</p:tagLst>
</file>

<file path=ppt/tags/tag166.xml><?xml version="1.0" encoding="utf-8"?>
<p:tagLst xmlns:p="http://schemas.openxmlformats.org/presentationml/2006/main">
  <p:tag name="AS_UNIQUEID" val="5810"/>
</p:tagLst>
</file>

<file path=ppt/tags/tag167.xml><?xml version="1.0" encoding="utf-8"?>
<p:tagLst xmlns:p="http://schemas.openxmlformats.org/presentationml/2006/main">
  <p:tag name="AS_UNIQUEID" val="5811"/>
</p:tagLst>
</file>

<file path=ppt/tags/tag168.xml><?xml version="1.0" encoding="utf-8"?>
<p:tagLst xmlns:p="http://schemas.openxmlformats.org/presentationml/2006/main">
  <p:tag name="AS_UNIQUEID" val="5812"/>
</p:tagLst>
</file>

<file path=ppt/tags/tag169.xml><?xml version="1.0" encoding="utf-8"?>
<p:tagLst xmlns:p="http://schemas.openxmlformats.org/presentationml/2006/main">
  <p:tag name="AS_UNIQUEID" val="5813"/>
</p:tagLst>
</file>

<file path=ppt/tags/tag170.xml><?xml version="1.0" encoding="utf-8"?>
<p:tagLst xmlns:p="http://schemas.openxmlformats.org/presentationml/2006/main">
  <p:tag name="AS_UNIQUEID" val="5819"/>
</p:tagLst>
</file>

<file path=ppt/tags/tag171.xml><?xml version="1.0" encoding="utf-8"?>
<p:tagLst xmlns:p="http://schemas.openxmlformats.org/presentationml/2006/main">
  <p:tag name="AS_UNIQUEID" val="5820"/>
</p:tagLst>
</file>

<file path=ppt/tags/tag172.xml><?xml version="1.0" encoding="utf-8"?>
<p:tagLst xmlns:p="http://schemas.openxmlformats.org/presentationml/2006/main">
  <p:tag name="AS_UNIQUEID" val="5821"/>
</p:tagLst>
</file>

<file path=ppt/tags/tag173.xml><?xml version="1.0" encoding="utf-8"?>
<p:tagLst xmlns:p="http://schemas.openxmlformats.org/presentationml/2006/main">
  <p:tag name="AS_UNIQUEID" val="5822"/>
</p:tagLst>
</file>

<file path=ppt/tags/tag174.xml><?xml version="1.0" encoding="utf-8"?>
<p:tagLst xmlns:p="http://schemas.openxmlformats.org/presentationml/2006/main">
  <p:tag name="AS_UNIQUEID" val="5823"/>
</p:tagLst>
</file>

<file path=ppt/tags/tag175.xml><?xml version="1.0" encoding="utf-8"?>
<p:tagLst xmlns:p="http://schemas.openxmlformats.org/presentationml/2006/main">
  <p:tag name="AS_UNIQUEID" val="5824"/>
</p:tagLst>
</file>

<file path=ppt/tags/tag176.xml><?xml version="1.0" encoding="utf-8"?>
<p:tagLst xmlns:p="http://schemas.openxmlformats.org/presentationml/2006/main">
  <p:tag name="AS_UNIQUEID" val="5825"/>
</p:tagLst>
</file>

<file path=ppt/tags/tag177.xml><?xml version="1.0" encoding="utf-8"?>
<p:tagLst xmlns:p="http://schemas.openxmlformats.org/presentationml/2006/main">
  <p:tag name="AS_UNIQUEID" val="5826"/>
</p:tagLst>
</file>

<file path=ppt/tags/tag178.xml><?xml version="1.0" encoding="utf-8"?>
<p:tagLst xmlns:p="http://schemas.openxmlformats.org/presentationml/2006/main">
  <p:tag name="AS_UNIQUEID" val="5827"/>
</p:tagLst>
</file>

<file path=ppt/tags/tag179.xml><?xml version="1.0" encoding="utf-8"?>
<p:tagLst xmlns:p="http://schemas.openxmlformats.org/presentationml/2006/main">
  <p:tag name="AS_UNIQUEID" val="5828"/>
</p:tagLst>
</file>

<file path=ppt/tags/tag180.xml><?xml version="1.0" encoding="utf-8"?>
<p:tagLst xmlns:p="http://schemas.openxmlformats.org/presentationml/2006/main">
  <p:tag name="AS_UNIQUEID" val="5829"/>
</p:tagLst>
</file>

<file path=ppt/tags/tag181.xml><?xml version="1.0" encoding="utf-8"?>
<p:tagLst xmlns:p="http://schemas.openxmlformats.org/presentationml/2006/main">
  <p:tag name="AS_UNIQUEID" val="5830"/>
</p:tagLst>
</file>

<file path=ppt/tags/tag182.xml><?xml version="1.0" encoding="utf-8"?>
<p:tagLst xmlns:p="http://schemas.openxmlformats.org/presentationml/2006/main">
  <p:tag name="AS_UNIQUEID" val="5831"/>
</p:tagLst>
</file>

<file path=ppt/tags/tag183.xml><?xml version="1.0" encoding="utf-8"?>
<p:tagLst xmlns:p="http://schemas.openxmlformats.org/presentationml/2006/main">
  <p:tag name="AS_UNIQUEID" val="5832"/>
</p:tagLst>
</file>

<file path=ppt/tags/tag18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85.xml><?xml version="1.0" encoding="utf-8"?>
<p:tagLst xmlns:p="http://schemas.openxmlformats.org/presentationml/2006/main">
  <p:tag name="AS_UNIQUEID" val="5833"/>
</p:tagLst>
</file>

<file path=ppt/tags/tag186.xml><?xml version="1.0" encoding="utf-8"?>
<p:tagLst xmlns:p="http://schemas.openxmlformats.org/presentationml/2006/main">
  <p:tag name="AS_UNIQUEID" val="5834"/>
</p:tagLst>
</file>

<file path=ppt/tags/tag187.xml><?xml version="1.0" encoding="utf-8"?>
<p:tagLst xmlns:p="http://schemas.openxmlformats.org/presentationml/2006/main">
  <p:tag name="AS_UNIQUEID" val="5835"/>
</p:tagLst>
</file>

<file path=ppt/tags/tag188.xml><?xml version="1.0" encoding="utf-8"?>
<p:tagLst xmlns:p="http://schemas.openxmlformats.org/presentationml/2006/main">
  <p:tag name="AS_UNIQUEID" val="5836"/>
</p:tagLst>
</file>

<file path=ppt/tags/tag189.xml><?xml version="1.0" encoding="utf-8"?>
<p:tagLst xmlns:p="http://schemas.openxmlformats.org/presentationml/2006/main">
  <p:tag name="AS_UNIQUEID" val="5837"/>
</p:tagLst>
</file>

<file path=ppt/tags/tag190.xml><?xml version="1.0" encoding="utf-8"?>
<p:tagLst xmlns:p="http://schemas.openxmlformats.org/presentationml/2006/main">
  <p:tag name="AS_UNIQUEID" val="5838"/>
</p:tagLst>
</file>

<file path=ppt/tags/tag191.xml><?xml version="1.0" encoding="utf-8"?>
<p:tagLst xmlns:p="http://schemas.openxmlformats.org/presentationml/2006/main">
  <p:tag name="AS_UNIQUEID" val="5839"/>
</p:tagLst>
</file>

<file path=ppt/tags/tag192.xml><?xml version="1.0" encoding="utf-8"?>
<p:tagLst xmlns:p="http://schemas.openxmlformats.org/presentationml/2006/main">
  <p:tag name="AS_UNIQUEID" val="5840"/>
</p:tagLst>
</file>

<file path=ppt/tags/tag193.xml><?xml version="1.0" encoding="utf-8"?>
<p:tagLst xmlns:p="http://schemas.openxmlformats.org/presentationml/2006/main">
  <p:tag name="AS_UNIQUEID" val="5841"/>
</p:tagLst>
</file>

<file path=ppt/tags/tag194.xml><?xml version="1.0" encoding="utf-8"?>
<p:tagLst xmlns:p="http://schemas.openxmlformats.org/presentationml/2006/main">
  <p:tag name="AS_UNIQUEID" val="5842"/>
</p:tagLst>
</file>

<file path=ppt/tags/tag195.xml><?xml version="1.0" encoding="utf-8"?>
<p:tagLst xmlns:p="http://schemas.openxmlformats.org/presentationml/2006/main">
  <p:tag name="AS_UNIQUEID" val="5843"/>
</p:tagLst>
</file>

<file path=ppt/tags/tag196.xml><?xml version="1.0" encoding="utf-8"?>
<p:tagLst xmlns:p="http://schemas.openxmlformats.org/presentationml/2006/main">
  <p:tag name="AS_UNIQUEID" val="5844"/>
</p:tagLst>
</file>

<file path=ppt/tags/tag197.xml><?xml version="1.0" encoding="utf-8"?>
<p:tagLst xmlns:p="http://schemas.openxmlformats.org/presentationml/2006/main">
  <p:tag name="AS_UNIQUEID" val="5845"/>
  <p:tag name="KSO_WM_UNIT_MEDIACOVER_BTN_POS" val="c"/>
  <p:tag name="KSO_WM_UNIT_MEDIACOVER_BTN_STATE" val="1"/>
  <p:tag name="KSO_WM_UNIT_MEDIACOVER_BTN_STYLE" val="ee0bc779c1f3d7f3e90c96344320e69a"/>
  <p:tag name="KSO_WM_UNIT_MEDIACOVER_RGB" val="000000"/>
  <p:tag name="KSO_WM_UNIT_MEDIACOVER_STYLEID" val="1"/>
  <p:tag name="KSO_WM_UNIT_MEDIACOVER_TEXT" val=""/>
  <p:tag name="KSO_WM_UNIT_MEDIACOVER_TEXTSTATE" val="0"/>
  <p:tag name="KSO_WM_UNIT_MEDIACOVER_TRANSPARENCY" val="0.5"/>
</p:tagLst>
</file>

<file path=ppt/tags/tag198.xml><?xml version="1.0" encoding="utf-8"?>
<p:tagLst xmlns:p="http://schemas.openxmlformats.org/presentationml/2006/main">
  <p:tag name="AS_UNIQUEID" val="5846"/>
</p:tagLst>
</file>

<file path=ppt/tags/tag199.xml><?xml version="1.0" encoding="utf-8"?>
<p:tagLst xmlns:p="http://schemas.openxmlformats.org/presentationml/2006/main">
  <p:tag name="AS_UNIQUEID" val="5847"/>
  <p:tag name="KSO_WM_BEAUTIFY_FLAG" val=""/>
</p:tagLst>
</file>

<file path=ppt/tags/tag200.xml><?xml version="1.0" encoding="utf-8"?>
<p:tagLst xmlns:p="http://schemas.openxmlformats.org/presentationml/2006/main">
  <p:tag name="AS_UNIQUEID" val="5848"/>
  <p:tag name="KSO_WM_BEAUTIFY_FLAG" val=""/>
</p:tagLst>
</file>

<file path=ppt/tags/tag201.xml><?xml version="1.0" encoding="utf-8"?>
<p:tagLst xmlns:p="http://schemas.openxmlformats.org/presentationml/2006/main">
  <p:tag name="AS_UNIQUEID" val="5849"/>
  <p:tag name="KSO_WM_BEAUTIFY_FLAG" val=""/>
</p:tagLst>
</file>

<file path=ppt/tags/tag202.xml><?xml version="1.0" encoding="utf-8"?>
<p:tagLst xmlns:p="http://schemas.openxmlformats.org/presentationml/2006/main">
  <p:tag name="AS_UNIQUEID" val="5850"/>
  <p:tag name="KSO_WM_BEAUTIFY_FLAG" val=""/>
</p:tagLst>
</file>

<file path=ppt/tags/tag203.xml><?xml version="1.0" encoding="utf-8"?>
<p:tagLst xmlns:p="http://schemas.openxmlformats.org/presentationml/2006/main">
  <p:tag name="AS_UNIQUEID" val="5851"/>
  <p:tag name="KSO_WM_BEAUTIFY_FLAG" val=""/>
</p:tagLst>
</file>

<file path=ppt/tags/tag204.xml><?xml version="1.0" encoding="utf-8"?>
<p:tagLst xmlns:p="http://schemas.openxmlformats.org/presentationml/2006/main">
  <p:tag name="AS_UNIQUEID" val="5852"/>
  <p:tag name="KSO_WM_BEAUTIFY_FLAG" val=""/>
</p:tagLst>
</file>

<file path=ppt/tags/tag205.xml><?xml version="1.0" encoding="utf-8"?>
<p:tagLst xmlns:p="http://schemas.openxmlformats.org/presentationml/2006/main">
  <p:tag name="AS_UNIQUEID" val="5853"/>
  <p:tag name="KSO_WM_BEAUTIFY_FLAG" val=""/>
</p:tagLst>
</file>

<file path=ppt/tags/tag206.xml><?xml version="1.0" encoding="utf-8"?>
<p:tagLst xmlns:p="http://schemas.openxmlformats.org/presentationml/2006/main">
  <p:tag name="AS_UNIQUEID" val="5854"/>
  <p:tag name="KSO_WM_BEAUTIFY_FLAG" val=""/>
</p:tagLst>
</file>

<file path=ppt/tags/tag207.xml><?xml version="1.0" encoding="utf-8"?>
<p:tagLst xmlns:p="http://schemas.openxmlformats.org/presentationml/2006/main">
  <p:tag name="AS_UNIQUEID" val="5855"/>
</p:tagLst>
</file>

<file path=ppt/tags/tag208.xml><?xml version="1.0" encoding="utf-8"?>
<p:tagLst xmlns:p="http://schemas.openxmlformats.org/presentationml/2006/main">
  <p:tag name="AS_UNIQUEID" val="5856"/>
</p:tagLst>
</file>

<file path=ppt/tags/tag209.xml><?xml version="1.0" encoding="utf-8"?>
<p:tagLst xmlns:p="http://schemas.openxmlformats.org/presentationml/2006/main">
  <p:tag name="AS_UNIQUEID" val="5857"/>
</p:tagLst>
</file>

<file path=ppt/tags/tag210.xml><?xml version="1.0" encoding="utf-8"?>
<p:tagLst xmlns:p="http://schemas.openxmlformats.org/presentationml/2006/main">
  <p:tag name="AS_UNIQUEID" val="5858"/>
</p:tagLst>
</file>

<file path=ppt/tags/tag211.xml><?xml version="1.0" encoding="utf-8"?>
<p:tagLst xmlns:p="http://schemas.openxmlformats.org/presentationml/2006/main">
  <p:tag name="AS_UNIQUEID" val="5859"/>
</p:tagLst>
</file>

<file path=ppt/tags/tag212.xml><?xml version="1.0" encoding="utf-8"?>
<p:tagLst xmlns:p="http://schemas.openxmlformats.org/presentationml/2006/main">
  <p:tag name="AS_UNIQUEID" val="5860"/>
</p:tagLst>
</file>

<file path=ppt/tags/tag213.xml><?xml version="1.0" encoding="utf-8"?>
<p:tagLst xmlns:p="http://schemas.openxmlformats.org/presentationml/2006/main">
  <p:tag name="AS_UNIQUEID" val="5861"/>
</p:tagLst>
</file>

<file path=ppt/tags/tag214.xml><?xml version="1.0" encoding="utf-8"?>
<p:tagLst xmlns:p="http://schemas.openxmlformats.org/presentationml/2006/main">
  <p:tag name="AS_UNIQUEID" val="5862"/>
</p:tagLst>
</file>

<file path=ppt/tags/tag215.xml><?xml version="1.0" encoding="utf-8"?>
<p:tagLst xmlns:p="http://schemas.openxmlformats.org/presentationml/2006/main">
  <p:tag name="AS_UNIQUEID" val="5863"/>
</p:tagLst>
</file>

<file path=ppt/tags/tag216.xml><?xml version="1.0" encoding="utf-8"?>
<p:tagLst xmlns:p="http://schemas.openxmlformats.org/presentationml/2006/main">
  <p:tag name="AS_UNIQUEID" val="5864"/>
</p:tagLst>
</file>

<file path=ppt/tags/tag217.xml><?xml version="1.0" encoding="utf-8"?>
<p:tagLst xmlns:p="http://schemas.openxmlformats.org/presentationml/2006/main">
  <p:tag name="AS_UNIQUEID" val="5865"/>
</p:tagLst>
</file>

<file path=ppt/tags/tag218.xml><?xml version="1.0" encoding="utf-8"?>
<p:tagLst xmlns:p="http://schemas.openxmlformats.org/presentationml/2006/main">
  <p:tag name="AS_UNIQUEID" val="5866"/>
</p:tagLst>
</file>

<file path=ppt/tags/tag219.xml><?xml version="1.0" encoding="utf-8"?>
<p:tagLst xmlns:p="http://schemas.openxmlformats.org/presentationml/2006/main">
  <p:tag name="AS_UNIQUEID" val="5867"/>
</p:tagLst>
</file>

<file path=ppt/tags/tag220.xml><?xml version="1.0" encoding="utf-8"?>
<p:tagLst xmlns:p="http://schemas.openxmlformats.org/presentationml/2006/main">
  <p:tag name="AS_UNIQUEID" val="5868"/>
</p:tagLst>
</file>

<file path=ppt/tags/tag221.xml><?xml version="1.0" encoding="utf-8"?>
<p:tagLst xmlns:p="http://schemas.openxmlformats.org/presentationml/2006/main">
  <p:tag name="AS_UNIQUEID" val="5869"/>
</p:tagLst>
</file>

<file path=ppt/tags/tag222.xml><?xml version="1.0" encoding="utf-8"?>
<p:tagLst xmlns:p="http://schemas.openxmlformats.org/presentationml/2006/main">
  <p:tag name="AS_UNIQUEID" val="5870"/>
</p:tagLst>
</file>

<file path=ppt/tags/tag223.xml><?xml version="1.0" encoding="utf-8"?>
<p:tagLst xmlns:p="http://schemas.openxmlformats.org/presentationml/2006/main">
  <p:tag name="AS_UNIQUEID" val="5871"/>
</p:tagLst>
</file>

<file path=ppt/tags/tag224.xml><?xml version="1.0" encoding="utf-8"?>
<p:tagLst xmlns:p="http://schemas.openxmlformats.org/presentationml/2006/main">
  <p:tag name="AS_UNIQUEID" val="5872"/>
</p:tagLst>
</file>

<file path=ppt/tags/tag225.xml><?xml version="1.0" encoding="utf-8"?>
<p:tagLst xmlns:p="http://schemas.openxmlformats.org/presentationml/2006/main">
  <p:tag name="AS_UNIQUEID" val="5873"/>
</p:tagLst>
</file>

<file path=ppt/tags/tag226.xml><?xml version="1.0" encoding="utf-8"?>
<p:tagLst xmlns:p="http://schemas.openxmlformats.org/presentationml/2006/main">
  <p:tag name="AS_UNIQUEID" val="5874"/>
</p:tagLst>
</file>

<file path=ppt/tags/tag227.xml><?xml version="1.0" encoding="utf-8"?>
<p:tagLst xmlns:p="http://schemas.openxmlformats.org/presentationml/2006/main">
  <p:tag name="AS_UNIQUEID" val="5875"/>
</p:tagLst>
</file>

<file path=ppt/tags/tag228.xml><?xml version="1.0" encoding="utf-8"?>
<p:tagLst xmlns:p="http://schemas.openxmlformats.org/presentationml/2006/main">
  <p:tag name="AS_UNIQUEID" val="5876"/>
</p:tagLst>
</file>

<file path=ppt/tags/tag229.xml><?xml version="1.0" encoding="utf-8"?>
<p:tagLst xmlns:p="http://schemas.openxmlformats.org/presentationml/2006/main">
  <p:tag name="AS_UNIQUEID" val="5877"/>
</p:tagLst>
</file>

<file path=ppt/tags/tag230.xml><?xml version="1.0" encoding="utf-8"?>
<p:tagLst xmlns:p="http://schemas.openxmlformats.org/presentationml/2006/main">
  <p:tag name="AS_UNIQUEID" val="5878"/>
</p:tagLst>
</file>

<file path=ppt/tags/tag231.xml><?xml version="1.0" encoding="utf-8"?>
<p:tagLst xmlns:p="http://schemas.openxmlformats.org/presentationml/2006/main">
  <p:tag name="AS_UNIQUEID" val="5879"/>
</p:tagLst>
</file>

<file path=ppt/tags/tag232.xml><?xml version="1.0" encoding="utf-8"?>
<p:tagLst xmlns:p="http://schemas.openxmlformats.org/presentationml/2006/main">
  <p:tag name="AS_UNIQUEID" val="5880"/>
</p:tagLst>
</file>

<file path=ppt/tags/tag233.xml><?xml version="1.0" encoding="utf-8"?>
<p:tagLst xmlns:p="http://schemas.openxmlformats.org/presentationml/2006/main">
  <p:tag name="AS_UNIQUEID" val="5881"/>
</p:tagLst>
</file>

<file path=ppt/tags/tag234.xml><?xml version="1.0" encoding="utf-8"?>
<p:tagLst xmlns:p="http://schemas.openxmlformats.org/presentationml/2006/main">
  <p:tag name="AS_UNIQUEID" val="5882"/>
</p:tagLst>
</file>

<file path=ppt/tags/tag235.xml><?xml version="1.0" encoding="utf-8"?>
<p:tagLst xmlns:p="http://schemas.openxmlformats.org/presentationml/2006/main">
  <p:tag name="AS_UNIQUEID" val="5883"/>
</p:tagLst>
</file>

<file path=ppt/tags/tag236.xml><?xml version="1.0" encoding="utf-8"?>
<p:tagLst xmlns:p="http://schemas.openxmlformats.org/presentationml/2006/main">
  <p:tag name="AS_UNIQUEID" val="5884"/>
</p:tagLst>
</file>

<file path=ppt/tags/tag237.xml><?xml version="1.0" encoding="utf-8"?>
<p:tagLst xmlns:p="http://schemas.openxmlformats.org/presentationml/2006/main">
  <p:tag name="AS_UNIQUEID" val="5885"/>
</p:tagLst>
</file>

<file path=ppt/tags/tag238.xml><?xml version="1.0" encoding="utf-8"?>
<p:tagLst xmlns:p="http://schemas.openxmlformats.org/presentationml/2006/main">
  <p:tag name="AS_UNIQUEID" val="5886"/>
</p:tagLst>
</file>

<file path=ppt/tags/tag239.xml><?xml version="1.0" encoding="utf-8"?>
<p:tagLst xmlns:p="http://schemas.openxmlformats.org/presentationml/2006/main">
  <p:tag name="AS_UNIQUEID" val="5887"/>
</p:tagLst>
</file>

<file path=ppt/tags/tag240.xml><?xml version="1.0" encoding="utf-8"?>
<p:tagLst xmlns:p="http://schemas.openxmlformats.org/presentationml/2006/main">
  <p:tag name="AS_UNIQUEID" val="5888"/>
</p:tagLst>
</file>

<file path=ppt/tags/tag241.xml><?xml version="1.0" encoding="utf-8"?>
<p:tagLst xmlns:p="http://schemas.openxmlformats.org/presentationml/2006/main">
  <p:tag name="AS_UNIQUEID" val="5889"/>
</p:tagLst>
</file>

<file path=ppt/tags/tag242.xml><?xml version="1.0" encoding="utf-8"?>
<p:tagLst xmlns:p="http://schemas.openxmlformats.org/presentationml/2006/main">
  <p:tag name="AS_UNIQUEID" val="5890"/>
</p:tagLst>
</file>

<file path=ppt/tags/tag243.xml><?xml version="1.0" encoding="utf-8"?>
<p:tagLst xmlns:p="http://schemas.openxmlformats.org/presentationml/2006/main">
  <p:tag name="AS_UNIQUEID" val="5891"/>
</p:tagLst>
</file>

<file path=ppt/tags/tag244.xml><?xml version="1.0" encoding="utf-8"?>
<p:tagLst xmlns:p="http://schemas.openxmlformats.org/presentationml/2006/main">
  <p:tag name="AS_UNIQUEID" val="5892"/>
</p:tagLst>
</file>

<file path=ppt/tags/tag245.xml><?xml version="1.0" encoding="utf-8"?>
<p:tagLst xmlns:p="http://schemas.openxmlformats.org/presentationml/2006/main">
  <p:tag name="AS_UNIQUEID" val="5893"/>
</p:tagLst>
</file>

<file path=ppt/tags/tag246.xml><?xml version="1.0" encoding="utf-8"?>
<p:tagLst xmlns:p="http://schemas.openxmlformats.org/presentationml/2006/main">
  <p:tag name="AS_UNIQUEID" val="5894"/>
</p:tagLst>
</file>

<file path=ppt/tags/tag247.xml><?xml version="1.0" encoding="utf-8"?>
<p:tagLst xmlns:p="http://schemas.openxmlformats.org/presentationml/2006/main">
  <p:tag name="AS_UNIQUEID" val="5895"/>
</p:tagLst>
</file>

<file path=ppt/tags/tag248.xml><?xml version="1.0" encoding="utf-8"?>
<p:tagLst xmlns:p="http://schemas.openxmlformats.org/presentationml/2006/main">
  <p:tag name="AS_UNIQUEID" val="5896"/>
</p:tagLst>
</file>

<file path=ppt/tags/tag249.xml><?xml version="1.0" encoding="utf-8"?>
<p:tagLst xmlns:p="http://schemas.openxmlformats.org/presentationml/2006/main">
  <p:tag name="AS_UNIQUEID" val="5897"/>
</p:tagLst>
</file>

<file path=ppt/tags/tag250.xml><?xml version="1.0" encoding="utf-8"?>
<p:tagLst xmlns:p="http://schemas.openxmlformats.org/presentationml/2006/main">
  <p:tag name="AS_UNIQUEID" val="5898"/>
</p:tagLst>
</file>

<file path=ppt/tags/tag251.xml><?xml version="1.0" encoding="utf-8"?>
<p:tagLst xmlns:p="http://schemas.openxmlformats.org/presentationml/2006/main">
  <p:tag name="AS_UNIQUEID" val="5899"/>
</p:tagLst>
</file>

<file path=ppt/tags/tag252.xml><?xml version="1.0" encoding="utf-8"?>
<p:tagLst xmlns:p="http://schemas.openxmlformats.org/presentationml/2006/main">
  <p:tag name="AS_UNIQUEID" val="5900"/>
</p:tagLst>
</file>

<file path=ppt/tags/tag253.xml><?xml version="1.0" encoding="utf-8"?>
<p:tagLst xmlns:p="http://schemas.openxmlformats.org/presentationml/2006/main">
  <p:tag name="AS_UNIQUEID" val="5901"/>
</p:tagLst>
</file>

<file path=ppt/tags/tag254.xml><?xml version="1.0" encoding="utf-8"?>
<p:tagLst xmlns:p="http://schemas.openxmlformats.org/presentationml/2006/main">
  <p:tag name="AS_UNIQUEID" val="5902"/>
</p:tagLst>
</file>

<file path=ppt/tags/tag255.xml><?xml version="1.0" encoding="utf-8"?>
<p:tagLst xmlns:p="http://schemas.openxmlformats.org/presentationml/2006/main">
  <p:tag name="AS_UNIQUEID" val="5903"/>
</p:tagLst>
</file>

<file path=ppt/tags/tag256.xml><?xml version="1.0" encoding="utf-8"?>
<p:tagLst xmlns:p="http://schemas.openxmlformats.org/presentationml/2006/main">
  <p:tag name="AS_UNIQUEID" val="5904"/>
</p:tagLst>
</file>

<file path=ppt/tags/tag257.xml><?xml version="1.0" encoding="utf-8"?>
<p:tagLst xmlns:p="http://schemas.openxmlformats.org/presentationml/2006/main">
  <p:tag name="AS_UNIQUEID" val="5905"/>
</p:tagLst>
</file>

<file path=ppt/tags/tag258.xml><?xml version="1.0" encoding="utf-8"?>
<p:tagLst xmlns:p="http://schemas.openxmlformats.org/presentationml/2006/main">
  <p:tag name="AS_UNIQUEID" val="5906"/>
</p:tagLst>
</file>

<file path=ppt/tags/tag259.xml><?xml version="1.0" encoding="utf-8"?>
<p:tagLst xmlns:p="http://schemas.openxmlformats.org/presentationml/2006/main">
  <p:tag name="AS_UNIQUEID" val="5907"/>
</p:tagLst>
</file>

<file path=ppt/tags/tag260.xml><?xml version="1.0" encoding="utf-8"?>
<p:tagLst xmlns:p="http://schemas.openxmlformats.org/presentationml/2006/main">
  <p:tag name="AS_UNIQUEID" val="5908"/>
</p:tagLst>
</file>

<file path=ppt/tags/tag261.xml><?xml version="1.0" encoding="utf-8"?>
<p:tagLst xmlns:p="http://schemas.openxmlformats.org/presentationml/2006/main">
  <p:tag name="AS_UNIQUEID" val="5909"/>
</p:tagLst>
</file>

<file path=ppt/tags/tag262.xml><?xml version="1.0" encoding="utf-8"?>
<p:tagLst xmlns:p="http://schemas.openxmlformats.org/presentationml/2006/main">
  <p:tag name="AS_UNIQUEID" val="5910"/>
  <p:tag name="KSO_WM_BEAUTIFY_FLAG" val=""/>
  <p:tag name="KSO_WM_UNIT_TABLE_BEAUTIFY" val="smartTable{b1564f1e-31b8-48b0-a289-6650de700871}"/>
  <p:tag name="TABLE_COLORIDX" val="l"/>
  <p:tag name="TABLE_EMPHASIZE_COLOR" val="6579300"/>
  <p:tag name="TABLE_ENDDRAG_ORIGIN_RECT" val="879*378"/>
  <p:tag name="TABLE_ENDDRAG_RECT" val="47*98*879*378"/>
  <p:tag name="TABLE_ONEKEY_SKIN_IDX" val="0"/>
  <p:tag name="TABLE_RECT" val="144.05*195.05*672.1*150"/>
  <p:tag name="TABLE_SKINIDX" val="-1"/>
</p:tagLst>
</file>

<file path=ppt/tags/tag263.xml><?xml version="1.0" encoding="utf-8"?>
<p:tagLst xmlns:p="http://schemas.openxmlformats.org/presentationml/2006/main">
  <p:tag name="AS_UNIQUEID" val="5911"/>
</p:tagLst>
</file>

<file path=ppt/tags/tag264.xml><?xml version="1.0" encoding="utf-8"?>
<p:tagLst xmlns:p="http://schemas.openxmlformats.org/presentationml/2006/main">
  <p:tag name="AS_UNIQUEID" val="5987"/>
</p:tagLst>
</file>

<file path=ppt/tags/tag265.xml><?xml version="1.0" encoding="utf-8"?>
<p:tagLst xmlns:p="http://schemas.openxmlformats.org/presentationml/2006/main">
  <p:tag name="AS_UNIQUEID" val="5988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楷体</vt:lpstr>
      <vt:lpstr>Calibri Light</vt:lpstr>
      <vt:lpstr>宋体</vt:lpstr>
      <vt:lpstr>黑体</vt:lpstr>
      <vt:lpstr>汉仪君黑-55W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2024-09-21T15:53:56.567</cp:lastPrinted>
  <dcterms:created xsi:type="dcterms:W3CDTF">2024-09-21T07:53:56Z</dcterms:created>
  <dcterms:modified xsi:type="dcterms:W3CDTF">2024-09-21T07:53:59Z</dcterms:modified>
</cp:coreProperties>
</file>