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72F990-8273-45D4-9362-A49B17A106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64D930-0113-490C-893B-B31C13B866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45CEF5-0183-44CB-8FF0-F8AD2DCC03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BFDBA0-7D7D-4ED2-97BC-2DD743C726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DF4FB7-B0C8-47DB-BCA7-13EDBB7A45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3EAC4D-0A65-44AB-A9DA-4FE9B79805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B1547B-89F5-4069-A567-652F747399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4AF788-2860-464A-90E5-17189A594A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40CC89-6D78-4278-9E10-D3ED5826A2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020350-38DC-457D-92A3-BBBFA965E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0C031F-CDDE-4BAF-98E0-98872153EF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132001040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物流系统网络结构规划设计与物流运输能力建设研究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物流系统网络结构规划设计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物流运输能力建设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物流系统网络结构规划设计与物流运输能力建设关系研究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物流系统网络结构是物流运作的基础，直接影响物流效率、成本和服务质量。</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物流运输能力的关键作用</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物流运输能力是物流系统的核心，决定了物流系统的整体效能和竞争力。</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研究意义</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通过优化物流系统网络结构和提升物流运输能力，可以降低物流成本、提高物流效率和服务质量，进而促进经济发展和社会进步。</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物流系统网络结构的重要性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国内在物流系统网络结构规划设计和物流运输能力建设方面取得了一定的研究成果，但整体上仍处于初级阶段，需要进一步加强理论研究和实践探索。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国外在物流系统网络结构规划设计和物流运输能力建设方面有着较为成熟的理论体系和实践经验，值得我们学习和借鉴。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随着全球化和信息化的发展，物流系统网络结构规划设计和物流运输能力建设将更加注重智能化、绿色化和协同化，以实现更高效、更环保、更便捷的物流服务。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本研究将重点探讨物流系统网络结构规划设计和物流运输能力建设的理论方法、关键技术及实践应用。具体包括：(1) 分析物流系统网络结构的组成要素和影响因素；(2) 研究物流系统网络结构规划设计的理论方法和关键技术；(3) 探讨物流运输能力建设的策略、路径和保障机制；(4) 通过案例分析验证理论方法和关键技术的有效性。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本研究将采用文献综述、理论分析、数学建模、仿真模拟和案例分析等方法进行研究。具体步骤包括：(1) 收集并整理相关文献资料，分析国内外研究现状及发展趋势；(2) 构建物流系统网络结构规划设计和物流运输能力建设的理论框架；(3) 运用数学建模和仿真模拟等方法对理论框架进行验证和优化；(4) 通过案例分析验证理论方法和关键技术的有效性；(5) 总结研究成果，提出政策建议和未来研究方向。</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研究内容</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物流系统网络结构规划设计</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4" b="27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由物流节点（如仓库、配送中心、港口等）和物流线路（如公路、铁路、水路等）组成的复杂网络，用于实现物品从供应地向接收地的实体流动。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具有层次性、复杂性、动态性和开放性等特点，涉及多个主体和环节，需要高效协调和优化。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物流系统网络结构概述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物流系统网络结构特点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物流系统网络结构定义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系统性原则</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在满足物流服务需求的前提下，追求成本最低和效益最大。</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经济性原则</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适应性原则</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可持续性原则</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注重环保、节能和减排，推动绿色物流发展。</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从全局出发，综合考虑各个环节和因素，实现整体最优。</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根据市场需求和环境变化，灵活调整网络结构和资源配置。</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物流系统网络结构规划设计原则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战略层规划方法</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运用SWOT分析、PEST分析等工具，明确企业战略目标和发展方向，制定物流网络布局和资源配置策略。</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运作层规划方法</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运用仿真技术、智能优化算法等手段，对物流作业流程进行精细化设计和优化。</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协同规划方法</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引入协同理论和方法，实现供应链上下游企业间的协同计划和调度，提高整体运作效率。</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战术层规划方法</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采用选址模型、路径优化模型等数学方法，解决设施选址、运输路径规划等具体问题。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物流系统网络结构规划设计方法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物流运输能力建设</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物流运输能力概述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物流运输能力定义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物流运输能力是指物流系统在一定时间内，利用现有资源完成货物运输的能力，包括运输设施、设备、人员等的综合能力。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物流运输能力的重要性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物流运输能力是衡量一个国家或地区物流发展水平的重要指标，对于提高物流效率、降低物流成本、促进经济发展具有重要意义。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220" b="22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5" b="66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物流运输能力建设目标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提高运输效率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通过优化运输路线、提高装卸效率等措施，缩短货物在途时间，提高运输效率。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降低运输成本</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通过合理配置运输资源、采用先进的运输技术和设备，降低单位货物的运输成本。</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增强运输可靠性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通过建立完善的物流信息系统、提高运输设施设备的可靠性，确保货物在运输过程中的安全、准确和及时。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https://d.book118.com/816132001040010034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2024-09-03T07:02:35.585</cp:lastPrinted>
  <dcterms:created xsi:type="dcterms:W3CDTF">2024-09-02T23:02:35Z</dcterms:created>
  <dcterms:modified xsi:type="dcterms:W3CDTF">2024-09-02T23:02:37Z</dcterms:modified>
</cp:coreProperties>
</file>