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C459-FC0E-42B8-BCBC-45C0A4B56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B5F0-9722-461A-940B-661B8D65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6913F-5099-42B2-8F25-ABEB2C88C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EB8D0-F287-40E1-8FBB-FB413470C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20404-5CFB-48B2-AE8E-76CB275B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9ECA9-EDE7-4ED1-BFBC-37AEB335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56A6F-66E2-4C1D-9FF0-18CFCFFA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ED951-97E0-4169-B046-F82276D9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E5614-BA8C-420C-8BB3-085B1B3BF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EE266-014E-4C8F-A64A-ABAC43AC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FF955-2924-49B8-8BAB-7A7758E0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32025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资采购申请报告\n## 1.物资采购申请报告的重要性及基本流程\n### 1.1物资采购申请报告在企业运营中的作用\n### 1.2物资采购申请报告的基本流程概述\n### 1.3物资采购申请报告的撰写要点\n## 2.物资采购申请报告的分类及适用范围\n### 2.1按照物资类别划分的采购申请报告\n### 2.2按照采购金额划分的采购申请报告\n### 2.3按照采购紧急程度划分的采购申请报告\n## 3.物资采购申请报告的内容及结构\n### 3.1物资采购申请报告的基本内容\n### 3.2物资采购申请报告的格式及结构\n### 3.3物资采购申请报告的附件要求\n## 4.物资采购申请报告的撰写技巧与注意事项\n### 4.1物资采购申请报告的撰写技巧\n### 4.2物资采购申请报告撰写中的注意事项\n### 4.3物资采购申请报告的修改与完善\n## 5.物资采购申请报告的审批及反馈\n### 5.1物资采购申请报告的审批流程\n### 5.2物资采购申请报告的审批结果及处理\n### 5.3物资采购申请报告的反馈与改进\n## 6.物资采购申请报告的实际案例分析\n### 6.1成功物资采购申请报告案例分析\n### 6.2物资采购申请报告撰写中的常见问题及解决方案\n### 6.3物资采购申请报告的未来发展趋势及应对策略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物资采购申请报告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物资采购申请报告的重要性及基本流程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组合 22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物资采购申请报告是企业进行物资采购的重要依据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明确物资采购的需求和预算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确保物资采购的及时性和准确性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提高物资采购的效率和质量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物资采购申请报告有助于企业控制成本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优化采购策略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降低采购风险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物资采购申请报告有助于企业提高竞争力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保障生产运营的顺利进行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降低库存成本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物资采购申请报告在企业运营中的作用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5" name="组合 2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收集物资采购需求信息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编制物资采购预算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撰写物资采购申请报告</a:t>
                </a:r>
                <a:endParaRPr/>
              </a:p>
            </p:txBody>
          </p:sp>
          <p:sp>
            <p:nvSpPr>
              <p:cNvPr id="2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提交物资采购申请报告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审核物资采购申请报告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审批物资采购申请报告</a:t>
                </a:r>
                <a:endParaRPr/>
              </a:p>
            </p:txBody>
          </p:sp>
          <p:sp>
            <p:nvSpPr>
              <p:cNvPr id="2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根据审批结果进行物资采购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跟踪物资采购进度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对物资采购结果进行评估</a:t>
                </a:r>
                <a:endParaRPr/>
              </a:p>
            </p:txBody>
          </p:sp>
          <p:sp>
            <p:nvSpPr>
              <p:cNvPr id="2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物资采购申请报告的基本流程概述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描述物资采购的背景和原因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确定物资采购的品种和数量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提出物资采购的时间和地点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明确物资采购的目的和需求</a:t>
                </a:r>
                <a:endParaRPr/>
              </a:p>
            </p:txBody>
          </p:sp>
        </p:grpSp>
        <p:grpSp>
          <p:nvGrpSpPr>
            <p:cNvPr id="2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评估物资采购的成本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制定物资采购的预算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分析物资采购的财务指标</a:t>
                </a:r>
                <a:endParaRPr/>
              </a:p>
            </p:txBody>
          </p:sp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编制合理的物资采购预算</a:t>
                </a:r>
                <a:endParaRPr/>
              </a:p>
            </p:txBody>
          </p:sp>
        </p:grpSp>
        <p:grpSp>
          <p:nvGrpSpPr>
            <p:cNvPr id="2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确定物资采购的申请人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确定物资采购的审批人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描述物资采购的审批流程</a:t>
                </a:r>
                <a:endParaRPr/>
              </a:p>
            </p:txBody>
          </p: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描述物资采购的申请人和审批人</a:t>
                </a:r>
                <a:endParaRPr/>
              </a:p>
            </p:txBody>
          </p:sp>
        </p:grpSp>
      </p:grpSp>
      <p:pic>
        <p:nvPicPr>
          <p:cNvPr id="2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物资采购申请报告的撰写要点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物资采购申请报告的分类及适用范围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描述生产性物资的采购需求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编制生产性物资的采购预算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提出生产性物资的采购申请</a:t>
                </a:r>
                <a:endParaRPr/>
              </a:p>
            </p:txBody>
          </p:sp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生产性物资采购申请报告</a:t>
                </a:r>
                <a:endParaRPr/>
              </a:p>
            </p:txBody>
          </p:sp>
        </p:grpSp>
        <p:grpSp>
          <p:nvGrpSpPr>
            <p:cNvPr id="2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描述非生产性物资的采购需求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编制非生产性物资的采购预算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提出非生产性物资的采购申请</a:t>
                </a:r>
                <a:endParaRPr/>
              </a:p>
            </p:txBody>
          </p:sp>
          <p:sp>
            <p:nvSpPr>
              <p:cNvPr id="2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非生产性物资采购申请报告</a:t>
                </a:r>
                <a:endParaRPr/>
              </a:p>
            </p:txBody>
          </p:sp>
          <p:sp>
            <p:nvSpPr>
              <p:cNvPr id="2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描述咨询服务类物资的采购需求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编制咨询服务类物资的采购预算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提出咨询服务类物资的采购申请</a:t>
                </a:r>
                <a:endParaRPr/>
              </a:p>
            </p:txBody>
          </p:sp>
          <p:sp>
            <p:nvSpPr>
              <p:cNvPr id="2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咨询服务类物资采购申请报告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按照物资类别划分的采购申请报告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大额物资采购申请报告</a:t>
                </a:r>
                <a:endParaRPr/>
              </a:p>
            </p:txBody>
          </p:sp>
          <p:sp>
            <p:nvSpPr>
              <p:cNvPr id="3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描述大额物资的采购需求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编制大额物资的采购预算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提出大额物资的采购申请</a:t>
                </a:r>
                <a:endParaRPr/>
              </a:p>
            </p:txBody>
          </p:sp>
        </p:grpSp>
        <p:grpSp>
          <p:nvGrpSpPr>
            <p:cNvPr id="30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中额物资采购申请报告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描述中额物资的采购需求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编制中额物资的采购预算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提出中额物资的采购申请</a:t>
                </a:r>
                <a:endParaRPr/>
              </a:p>
            </p:txBody>
          </p:sp>
        </p:grpSp>
        <p:grpSp>
          <p:nvGrpSpPr>
            <p:cNvPr id="30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小额物资采购申请报告</a:t>
                </a:r>
                <a:endParaRPr/>
              </a:p>
            </p:txBody>
          </p:sp>
          <p:sp>
            <p:nvSpPr>
              <p:cNvPr id="30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描述小额物资的采购需求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编制小额物资的采购预算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提出小额物资的采购申请</a:t>
                </a:r>
                <a:endParaRPr/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按照采购金额划分的采购申请报告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3" name="组合 3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描述紧急物资的采购需求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编制紧急物资的采购预算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提出紧急物资的采购申请</a:t>
                </a:r>
                <a:endParaRPr/>
              </a:p>
            </p:txBody>
          </p:sp>
          <p:sp>
            <p:nvSpPr>
              <p:cNvPr id="3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描述常规物资的采购需求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编制常规物资的采购预算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提出常规物资的采购申请</a:t>
                </a:r>
                <a:endParaRPr/>
              </a:p>
            </p:txBody>
          </p:sp>
          <p:sp>
            <p:nvSpPr>
              <p:cNvPr id="3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可延期物资采购申请报告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描述可延期物资的采购需求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编制可延期物资的采购预算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提出可延期物资的采购申请</a:t>
                </a:r>
                <a:endParaRPr/>
              </a:p>
            </p:txBody>
          </p:sp>
          <p:sp>
            <p:nvSpPr>
              <p:cNvPr id="3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按照采购紧急程度划分的采购申请报告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物资采购申请报告的内容及结构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物资采购申请报告封面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编写物资采购申请报告的名称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编写物资采购申请报告的编号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编写物资采购申请报告的日期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物资采购申请报告目录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列出物资采购申请报告的各个部分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编写物资采购申请报告的页码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物资采购申请报告正文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描述物资采购的目的和需求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编制物资采购的预算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描述物资采购的申请人和审批人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物资采购申请报告附件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提供物资采购的相关证明材料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提供物资采购的市场调查数据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物资采购申请报告格式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采用正式的报告格式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使用清晰的字体和字号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保持合理的行距和段落间距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物资采购申请报告结构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按照顺序编写物资采购申请报告的各个部分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使用标题和子标题进行区分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保持物资采购申请报告的完整性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物资采购申请报告的格式及结构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附件的完整性</a:t>
                </a:r>
                <a:endParaRPr/>
              </a:p>
            </p:txBody>
          </p:sp>
          <p:sp>
            <p:nvSpPr>
              <p:cNvPr id="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提供物资采购的相关证明材料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提供物资采购的市场调查数据</a:t>
                </a:r>
                <a:endParaRPr/>
              </a:p>
            </p:txBody>
          </p:sp>
        </p:grpSp>
        <p:grpSp>
          <p:nvGrpSpPr>
            <p:cNvPr id="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附件的格式</a:t>
                </a:r>
                <a:endParaRPr/>
              </a:p>
            </p:txBody>
          </p:sp>
          <p:sp>
            <p:nvSpPr>
              <p:cNvPr id="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采用正式的文件格式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使用清晰的字体和字号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保持合理的行距和段落间距</a:t>
                </a:r>
                <a:endParaRPr/>
              </a:p>
            </p:txBody>
          </p:sp>
        </p:grpSp>
        <p:grpSp>
          <p:nvGrpSpPr>
            <p:cNvPr id="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附件的编号</a:t>
                </a:r>
                <a:endParaRPr/>
              </a:p>
            </p:txBody>
          </p:sp>
          <p:sp>
            <p:nvSpPr>
              <p:cNvPr id="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为附件编写编号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在物资采购申请报告中引用附件</a:t>
                </a:r>
                <a:endParaRPr/>
              </a:p>
            </p:txBody>
          </p:sp>
        </p:grpSp>
      </p:grpSp>
      <p:pic>
        <p:nvPicPr>
          <p:cNvPr id="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物资采购申请报告的附件要求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https://d.book118.com/816132025003010054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物资采购申请报告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2024-09-20T22:59:24.243</cp:lastPrinted>
  <dcterms:created xsi:type="dcterms:W3CDTF">2024-09-20T14:59:24Z</dcterms:created>
  <dcterms:modified xsi:type="dcterms:W3CDTF">2024-09-20T14:59:26Z</dcterms:modified>
</cp:coreProperties>
</file>