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E3881-D0F2-4292-82D1-7B7875DD7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7A0F9-E652-4837-AFA3-B77B0B816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0C56D-BD35-4EFB-9DD7-25F0FC6D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54114-BC79-45C5-B79D-C683CBDA3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355512-006B-424D-87A8-CF2333731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A101C-02DE-43D9-9419-F84E23925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A5080-754F-4D7E-A374-3A68E90AF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231DE-27B5-44B1-9135-9F1FFE5D1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8029B-01E2-4CFB-A3E9-AA7756C87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43F00-94C8-4CC7-ADEA-A618DF08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3EBE0-DFAA-4D68-987F-C4DBB642C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331300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信息学联赛初赛基本算法介绍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常见算法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算法竞赛与信息学联赛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算法是一组明确的、有穷的规则，对一个输入能够得到一个输出。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算法定义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有穷性、确定性、可行性、输入、输出。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算法特性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通常使用自然语言、伪代码、流程图等方式描述。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算法描述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算法的分类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按照功能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排序算法、查找算法、图论算法、动态规划等。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基本算法、小型算法、中型算法、大型算法等。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按照应用领域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计算机科学、人工智能、机器学习等。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8417" r="28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描述算法运行时间随输入规模增长而增长的速率。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时间复杂度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描述算法运行过程中所需存储空间的大小。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空间复杂度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通过数学模型和函数关系来评估算法性能，指导算法优化。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复杂度分析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算法复杂度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常见算法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通过重复地遍历待排序的数列，一次比较两个元素，如果他们的顺序错误就把他们交换过来，遍历数列的工作是重复地进行直到没有再需要交换，也就是说该数列已经排序完成。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冒泡排序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在未排序的序列中找到最小（或最大）元素，存放到排序序列的起始位置，然后再从剩余未排序的元素中继续寻找最小（或最大）元素，然后放到已排序序列的末尾。以此类推，直到所有元素均排序完毕。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选择排序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排序算法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从列表的一端开始，顺序扫描，直到找到所查元素为止。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将搜索范围不断对半缩小，直到找到所查元素或搜索范围为空。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搜索算法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二分搜索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线性搜索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图论算法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深度优先搜索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沿着图的深度遍历图的节点，尽可能深地搜索图的分支。当节点v的所在边都己被探寻过，搜索将回溯到发现节点v的那条边的起始节点。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广度优先搜索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按照层次遍历图，从根节点开始，先访问离根节点最近的节点。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通过定义问题的最优解的结构，将问题分解为若干个小的子问题，并递归地求解这些子问题，最终得到原问题的最优解。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状态转移方程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将状态用一个较小的数据结构表示，以减少空间复杂度。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状态压缩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分治策略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将原问题分解为若干个规模较小、相互独立的子问题，递归地求解这些子问题，最终合并得到原问题的最优解。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主从分治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在分治策略的基础上，引入主问题和从问题的概念，先解决主问题，再利用主问题的解来解决从问题。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分治算法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https://d.book118.com/816133130002010055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2024-09-22T08:37:03.041</cp:lastPrinted>
  <dcterms:created xsi:type="dcterms:W3CDTF">2024-09-22T00:37:03Z</dcterms:created>
  <dcterms:modified xsi:type="dcterms:W3CDTF">2024-09-22T00:37:05Z</dcterms:modified>
</cp:coreProperties>
</file>