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87FDB8-5C88-46B1-BB4C-BC83D6EAF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5F2E15-B131-4C6B-841C-D411DE756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49FD54-8D57-47AC-8B58-0C3B44009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250A0D-1242-449F-954F-1DA4DD070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9D8E32-BC53-4A30-8CB0-991D90CB4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94E289-2387-4AD0-AC4E-554A8ABC7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B570E2-77AB-41AC-B480-0377C7986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7C1335-F072-4124-889A-38CA21081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E30EB1-9290-41C1-B8F0-415E9472B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9466AD-9816-49E6-9235-3CCA87885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671309-0340-4D75-B760-3AAC46122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14001401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U8+助力新政府会计制度落地实施—平行记账</a:t>
            </a:r>
            <a:endParaRPr lang="en-US" sz="5775" b="1">
              <a:solidFill>
                <a:schemeClr val="dk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2025">
              <a:solidFill>
                <a:schemeClr val="dk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2024-01-19</a:t>
            </a:r>
            <a:endParaRPr lang="en-US" sz="2025">
              <a:solidFill>
                <a:schemeClr val="dk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12300">
              <a:solidFill>
                <a:srgbClr val="FFFFFF">
                  <a:alpha val="46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92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新政府会计制度概述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U8+系统介绍与功能展示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实施过程分享与经验总结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案例分析：某单位成功应用U8+实现平行记账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未来展望与建议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4200">
              <a:solidFill>
                <a:schemeClr val="l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11550" b="1">
              <a:solidFill>
                <a:schemeClr val="dk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提高核算效率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通过自动化、智能化的平行记账处理，减少人工操作，提高会计核算的准确性和效率。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强化内部控制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平行记账有助于实现内部财务控制的规范化和标准化，降低财务风险。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适应财政改革要求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U8+平行记账功能旨在满足新政府会计制度下的双轨制核算要求，实现财务会计与预算会计的适度分离和相互衔接。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目的和背景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719" r="2471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U8+平行记账功能介绍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阐述U8+平行记账功能的特点、优势及在新政府会计制度下的应用。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实施过程及成果展示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详细介绍U8+平行记账功能的实施过程，包括前期准备、系统配置、业务处理等环节，并展示实施成果，如核算效率提升、内部控制加强等。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经验分享与展望未来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分享在实施U8+平行记账功能过程中的经验教训，探讨未来进一步优化和完善的方向。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汇报范围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新政府会计制度概述</a:t>
            </a:r>
            <a:endParaRPr lang="en-US" sz="4200">
              <a:solidFill>
                <a:schemeClr val="l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11550" b="1">
              <a:solidFill>
                <a:schemeClr val="dk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适应国际公共部门会计准则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新政府会计制度与国际公共部门会计准则接轨，有助于提高我国政府会计的国际可比性。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财政改革推动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随着财政改革的深入推进，政府会计体系需要不断完善以适应新的财政管理要求。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提高政府会计信息质量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新政府会计制度旨在提高政府会计信息质量，增强政府财政透明度。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新政府会计制度背景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报表体系变化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新制度完善了报表体系，包括资产负债表、收入费用表、现金流量表等，更加全面地反映政府财务状况。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会计要素变化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新制度重新定义了资产、负债、净资产、收入和费用等会计要素，更加准确地反映政府会计主体的经济活动。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核算基础变化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旧制度以收付实现制为主，新制度则采用权责发生制与收付实现制相结合的核算基础。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新旧制度对比与变化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平行记账概念及意义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平行记账定义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平行记账是指对于纳入部门预算管理的现金收支业务，在采用财务会计核算的同时进行预算会计核算；对于其他业务，仅需进行财务会计核算。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平行记账意义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平行记账能够全面、清晰地反映政府会计主体的预算执行信息和财务信息，为决策提供有力依据。同时，平行记账有利于推动政府会计改革，提高政府会计信息质量。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U8+系统介绍与功能展示</a:t>
            </a:r>
            <a:endParaRPr lang="en-US" sz="4200">
              <a:solidFill>
                <a:schemeClr val="l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11550" b="1">
              <a:solidFill>
                <a:schemeClr val="dk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U8+系统采用一体化设计，将财务管理、供应链管理、生产制造管理等模块无缝集成，实现企业内部信息的全面共享和协同工作。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一体化设计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U8+系统提供强大的自定义功能，支持企业根据自身业务需求进行个性化配置和扩展，满足企业不断变化的管理需求。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灵活定制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U8+系统运用先进的人工智能、大数据等技术，为企业提供智能化的财务分析、预测和决策支持，提高企业运营效率和竞争力。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智能化应用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U8+系统概述及特点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双轨制记账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U8+系统支持新政府会计制度下的平行记账要求，实现财务会计和预算会计的双轨制记账，确保数据准确性和完整性。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自动生成凭证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系统可自动根据业务数据生成财务会计和预算会计凭证，大大减少了手工录入凭证的工作量和出错率。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实时对账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U8+系统提供实时对账功能，可自动核对财务会计和预算会计的账目数据，确保两者数据一致，提高财务管理效率。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平行记账功能展示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U8+系统提供全面的资产管理功能，包括资产采购、入库、领用、调拨、盘点、处置等全生命周期管理，确保企业资产安全完整。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资产管理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系统内置丰富的报表模板，支持自定义报表设计，可快速生成各类财务报表和管理报表，满足企业不同层级的报表需求。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报表管理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U8+系统支持移动端应用，可随时随地进行业务处理和数据查询，提高企业运营效率和响应速度。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移动应用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其他相关功能介绍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https://d.book118.com/816140014011010042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2024-09-09T06:30:53.328</cp:lastPrinted>
  <dcterms:created xsi:type="dcterms:W3CDTF">2024-09-08T22:30:53Z</dcterms:created>
  <dcterms:modified xsi:type="dcterms:W3CDTF">2024-09-08T22:30:55Z</dcterms:modified>
</cp:coreProperties>
</file>