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CB294D-380B-43AE-9030-ECC8C4AEC4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0B362A-ADC3-4EE0-80A3-2932BC674D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5A1702-768D-4524-94C6-0BB1C21AFB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665C7B-F0FE-452A-A508-EBAC66C360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E4199FD-88FF-4149-A8A8-5CFC0D0CC5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D8FDEAB-E499-4A54-B4B4-291BF74113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F061E76-29B2-4A88-91A3-C83661C6AA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E8E8FB-A157-47D9-A011-342AA935D5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D2641A-1021-402F-BF06-45C285F194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6C83B1-33F0-45CC-BD4C-3CFDDA50EB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A5193B-A1AE-4361-9861-277FD07AD0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6140214233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数字化医院推动医学科研的可视化与共享化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数字化医院建设现状与挑战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可视化技术在医学科研中应用实践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共享化策略促进跨学科合作与交流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政策法规支持与伦理道德保障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3479" b="347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医学数据爆炸式增长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随着医学技术的快速发展，医学数据呈现爆炸式增长，传统数据处理方式已无法满足需求。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科研合作与知识共享需求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医学科研需要跨学科、跨领域的合作，数字化医院有助于实现医学数据的可视化与共享化，促进科研合作。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提高诊疗水平与效率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数字化医院通过整合医学数据，提高诊疗的准确性和效率，有助于实现个性化医疗。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5568" r="25568"/>
          <a:stretch>
            <a:fillRect/>
          </a:stretch>
        </p:blipFill>
        <p:spPr>
          <a:xfrm>
            <a:off x="8437171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数字化医院是利用先进的信息化技术，对医院运营中的各项业务流程进行数字化改造，实现医疗资源的优化配置和共享。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数字化医院定义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以数据为核心，实现数据的采集、存储、分析和应用。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数据驱动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整合不同来源、不同格式的医疗数据，打破信息孤岛。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跨平台整合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运用人工智能、大数据等技术，为医疗决策提供有力支持。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智能化决策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数字化医院概念及特点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918" r="691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将复杂的医学数据以直观、易懂的图形方式展现，便于科研人员快速理解数据内涵。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通过三维重建、虚拟现实等技术，实现手术过程的模拟与仿真，提高手术的安全性和准确性。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可视化与共享化在医学科研中应用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手术模拟与仿真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多学科协作平台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搭建多学科协作平台，促进不同学科之间的交流与合作，共同推动医学科学的进步。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医学数据库共享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建立统一的医学数据库，实现不同医疗机构、不同科研人员之间的数据共享。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科研成果共享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鼓励科研人员将研究成果以开放获取的方式发表，推动医学知识的传播与应用。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可视化与共享化在医学科研中应用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数字化医院建设现状与挑战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国际数字化医院发展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自20世纪90年代起，国际医疗界开始探索数字化医院建设，以美国、欧洲为代表的发达国家在医疗信息化方面取得了显著成果，包括电子病历、远程医疗、医疗影像等系统的广泛应用。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国内数字化医院发展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我国自21世纪初开始大力推进数字化医院建设，近年来在政策扶持和技术创新推动下，数字化医院建设取得了长足进步，但与国际先进水平仍存在一定差距。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7496" r="27496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国内外数字化医院发展概述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随着医疗信息化程度的提高，患者数据安全和隐私保护问题日益突出，需要加强相关法规和技术手段来保障数据安全。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数据安全与隐私保护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目前，许多医院的信息化系统存在“信息孤岛”现象，各系统之间无法实现有效整合和互联互通，影响了医疗服务的效率和质量。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系统整合与互联互通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数字化医院的建设需要医护人员具备相应的信息技术素养，但目前医护人员信息技术培训不足，制约了数字化医院的深入发展。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医护人员培训与素质提升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面临主要问题及挑战分析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人工智能与大数据应用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未来数字化医院将更加注重人工智能和大数据技术的应用，通过数据挖掘和分析为临床决策提供支持，提高医疗服务水平。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21997" r="2199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远程医疗与移动医疗发展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随着互联网技术的不断进步，远程医疗和移动医疗将成为数字化医院发展的重要方向，为患者提供更加便捷、高效的医疗服务。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区域医疗协同与资源共享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未来数字化医院将更加注重区域医疗协同和资源共享，通过构建区域医疗信息平台实现医疗资源优化配置和高效利用。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发展趋势及前景展望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可视化技术在医学科研中应用实践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6200000">
            <a:off x="5121002" y="3748675"/>
            <a:ext cx="246696" cy="256569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6200000">
            <a:off x="3159972" y="3731423"/>
            <a:ext cx="246696" cy="256569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6200000">
            <a:off x="6883508" y="3751691"/>
            <a:ext cx="246696" cy="256569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229398" y="347138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10800000" flipH="1">
            <a:off x="5171197" y="405439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940564" y="3495943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776120" y="1850316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939991" y="2224546"/>
            <a:ext cx="2733221" cy="9848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将数据通过图形、图像等视觉元素进行展示，以便更直观、易理解地呈现数据内在规律和趋势。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776120" y="185878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数据可视化技术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16200000">
            <a:off x="8874284" y="3756025"/>
            <a:ext cx="246696" cy="256571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8876855" y="407487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62080" y="1509228"/>
            <a:ext cx="638737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476375" y="1849873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640019" y="2224546"/>
            <a:ext cx="2733675" cy="92964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将复杂的数据关系以直观的形式展现，便于非专业人士理解和分析。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76375" y="1858344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降低理解难度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162335" y="1508787"/>
            <a:ext cx="654344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730156" y="4603200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3893800" y="4965685"/>
            <a:ext cx="2733675" cy="9889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通过可视化手段，可以快速把握数据整体特征和关键信息。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730156" y="4611670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提高数据解读效率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416118" y="4262112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485508" y="4602456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649152" y="4965685"/>
            <a:ext cx="2733675" cy="9889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可视化数据更易于在团队间共享和交流，推动跨学科合作。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485508" y="461092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促进交流合作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10171470" y="4261369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>
            <a:off x="836547" y="3827070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>
            <a:off x="836547" y="3893745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>
            <a:off x="9127179" y="3859707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9" name="Connector 29"/>
          <p:cNvCxnSpPr/>
          <p:nvPr/>
        </p:nvCxnSpPr>
        <p:spPr>
          <a:xfrm>
            <a:off x="9127179" y="3926382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Connector 30"/>
          <p:cNvCxnSpPr/>
          <p:nvPr/>
        </p:nvCxnSpPr>
        <p:spPr>
          <a:xfrm>
            <a:off x="3411605" y="38388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" name="Connector 31"/>
          <p:cNvCxnSpPr/>
          <p:nvPr/>
        </p:nvCxnSpPr>
        <p:spPr>
          <a:xfrm>
            <a:off x="3411605" y="39150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Connector 32"/>
          <p:cNvCxnSpPr/>
          <p:nvPr/>
        </p:nvCxnSpPr>
        <p:spPr>
          <a:xfrm>
            <a:off x="5372634" y="3837831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3" name="Connector 33"/>
          <p:cNvCxnSpPr/>
          <p:nvPr/>
        </p:nvCxnSpPr>
        <p:spPr>
          <a:xfrm>
            <a:off x="5363109" y="3915060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4" name="Connector 34"/>
          <p:cNvCxnSpPr/>
          <p:nvPr/>
        </p:nvCxnSpPr>
        <p:spPr>
          <a:xfrm>
            <a:off x="7136996" y="3857910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Connector 35"/>
          <p:cNvCxnSpPr/>
          <p:nvPr/>
        </p:nvCxnSpPr>
        <p:spPr>
          <a:xfrm>
            <a:off x="7125616" y="3924585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6" name="TextBox 36"/>
          <p:cNvSpPr txBox="1"/>
          <p:nvPr/>
        </p:nvSpPr>
        <p:spPr>
          <a:xfrm>
            <a:off x="4490655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191578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449074" y="432888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210420" y="431143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1" name="AutoShape 4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TextBox 6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数据可视化技术简介及优势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315" r="2331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医学影像处理技术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对医学图像进行预处理、增强、分割等操作，以提取感兴趣区域或病灶。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三维重建技术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将二维医学影像通过算法处理，重建出三维立体模型，便于更直观地观察和分析。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应用领域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辅助诊断、手术导航、治疗计划制定等。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医学影像处理与三维重建技术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https://d.book118.com/816140214233010050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2024-09-16T11:03:29.030</cp:lastPrinted>
  <dcterms:created xsi:type="dcterms:W3CDTF">2024-09-16T03:03:29Z</dcterms:created>
  <dcterms:modified xsi:type="dcterms:W3CDTF">2024-09-16T03:03:31Z</dcterms:modified>
</cp:coreProperties>
</file>