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3"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9144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718F5CD-73D3-4258-A622-6A147667B2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801071-DC1B-4F1B-B3A3-1DF91CA3E7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E117CAE-3398-45A8-B5DE-22DBF577DA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6667151-A2B4-4202-99FB-A733792FD9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D210245-6205-45AA-92A1-F04199F45A9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C2D922E-A1D5-408C-82B2-ABDA142C10E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AD1AFF6-6613-4359-801D-530B89F3630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B7B0B6-7C04-45C3-A0E8-ABDF782919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CEE3D78-E615-42B8-A764-73C80A1E49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47DEE9-EC43-4D55-91A5-D0B190FA1B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F0C3EF-0543-43B0-9E72-9400AF5041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cSld name="Title Slide">
    <p:bg>
      <p:bgPr>
        <a:solidFill>
          <a:schemeClr val="bg1"/>
        </a:solidFill>
        <a:effectLst/>
      </p:bgPr>
    </p:bg>
    <p:spTree>
      <p:nvGrpSpPr>
        <p:cNvPr id="1" name=""/>
        <p:cNvGrpSpPr/>
        <p:nvPr/>
      </p:nvGrpSpPr>
      <p:grpSpPr/>
      <p:sp>
        <p:nvSpPr>
          <p:cNvPr id="162818" name=""/>
          <p:cNvSpPr/>
          <p:nvPr>
            <p:ph type="sldNum" sz="quarter" idx="4"/>
          </p:nvPr>
        </p:nvSpPr>
        <p:spPr>
          <a:xfrm>
            <a:off x="6553200" y="6245225"/>
            <a:ext cx="2133600" cy="476250"/>
          </a:xfrm>
          <a:prstGeom prst="rect">
            <a:avLst/>
          </a:prstGeom>
          <a:noFill/>
          <a:ln>
            <a:noFill/>
            <a:miter lim="800000"/>
          </a:ln>
          <a:effectLst/>
        </p:spPr>
        <p:txBody>
          <a:bodyPr wrap="none" lIns="92075" tIns="46038" rIns="92075" bIns="46038" anchor="ctr" anchorCtr="0">
            <a:noAutofit/>
          </a:bodyPr>
          <a:lstStyle>
            <a:lvl1pPr>
              <a:defRPr lang="zh-CN" altLang="en-US"/>
            </a:lvl1pPr>
            <a:lvl2pPr marL="571500" indent="0">
              <a:defRPr lang="zh-CN" altLang="en-US"/>
            </a:lvl2pPr>
            <a:lvl3pPr marL="1143000" indent="0">
              <a:defRPr lang="zh-CN" altLang="en-US"/>
            </a:lvl3pPr>
            <a:lvl4pPr marL="1714500" indent="0">
              <a:defRPr lang="zh-CN" altLang="en-US"/>
            </a:lvl4pPr>
            <a:lvl5pPr marL="2286000" indent="0">
              <a:defRPr lang="zh-CN" altLang="en-US"/>
            </a:lvl5pPr>
          </a:lstStyle>
          <a:p>
            <a:pPr lvl="0" algn="r" defTabSz="762000" eaLnBrk="0" hangingPunct="0"/>
            <a:fld id="{9416883E-BBAA-405A-98F4-A06BED9B6016}" type="slidenum">
              <a:rPr lang="zh-CN" altLang="sv-SE" sz="800">
                <a:latin typeface="Comic Sans MS" pitchFamily="66" charset="0"/>
              </a:rPr>
              <a:t>*</a:t>
            </a:fld>
            <a:endParaRPr lang="sv-SE" altLang="zh-CN" sz="800">
              <a:latin typeface="Comic Sans MS" pitchFamily="66" charset="0"/>
            </a:endParaRPr>
          </a:p>
        </p:txBody>
      </p:sp>
      <p:sp>
        <p:nvSpPr>
          <p:cNvPr id="162819" name=""/>
          <p:cNvSpPr/>
          <p:nvPr>
            <p:ph type="ctrTitle"/>
          </p:nvPr>
        </p:nvSpPr>
        <p:spPr>
          <a:xfrm>
            <a:off x="684212" y="549275"/>
            <a:ext cx="7772400" cy="1470025"/>
          </a:xfrm>
          <a:prstGeom prst="rect">
            <a:avLst/>
          </a:prstGeom>
          <a:noFill/>
          <a:ln>
            <a:noFill/>
            <a:miter lim="800000"/>
          </a:ln>
          <a:effectLst/>
        </p:spPr>
        <p:txBody>
          <a:bodyPr lIns="90488" tIns="44450" rIns="90488" bIns="44450" anchor="ctr" anchorCtr="0">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000" b="1" i="0" u="sng" baseline="0">
                <a:solidFill>
                  <a:srgbClr val="996600"/>
                </a:solidFill>
                <a:latin typeface="Comic Sans MS" pitchFamily="66" charset="0"/>
              </a:defRPr>
            </a:lvl1pPr>
          </a:lstStyle>
          <a:p>
            <a:pPr lvl="0"/>
            <a:r>
              <a:t>单击此处编辑母版标题样式</a:t>
            </a:r>
          </a:p>
        </p:txBody>
      </p:sp>
      <p:sp>
        <p:nvSpPr>
          <p:cNvPr id="162820" name=""/>
          <p:cNvSpPr/>
          <p:nvPr>
            <p:ph type="subTitle" idx="1"/>
          </p:nvPr>
        </p:nvSpPr>
        <p:spPr>
          <a:xfrm>
            <a:off x="1371600" y="2133600"/>
            <a:ext cx="6400800" cy="3505200"/>
          </a:xfrm>
          <a:prstGeom prst="rect">
            <a:avLst/>
          </a:prstGeom>
          <a:noFill/>
          <a:ln>
            <a:noFill/>
            <a:miter lim="800000"/>
          </a:ln>
          <a:effectLst/>
        </p:spPr>
        <p:txBody>
          <a:bodyPr lIns="90488" tIns="44450" rIns="90488" bIns="44450">
            <a:noAutofit/>
          </a:bodyPr>
          <a:lstStyle>
            <a:lvl1pPr marL="0" indent="0" algn="ctr" defTabSz="914400" rtl="0" eaLnBrk="0" fontAlgn="base" hangingPunct="0">
              <a:lnSpc>
                <a:spcPct val="100000"/>
              </a:lnSpc>
              <a:spcBef>
                <a:spcPct val="20000"/>
              </a:spcBef>
              <a:spcAft>
                <a:spcPct val="0"/>
              </a:spcAft>
              <a:buClr>
                <a:srgbClr val="00279F"/>
              </a:buClr>
              <a:buSzPct val="75000"/>
              <a:buFont typeface="Wingdings" pitchFamily="2" charset="2"/>
              <a:buNone/>
              <a:defRPr kumimoji="0" lang="zh-CN" altLang="en-US" sz="3200" b="0" i="1" u="none" baseline="0">
                <a:solidFill>
                  <a:srgbClr val="00279F"/>
                </a:solidFill>
                <a:latin typeface="黑体" pitchFamily="2" charset="-122"/>
                <a:ea typeface="黑体" pitchFamily="2" charset="-122"/>
              </a:defRPr>
            </a:lvl1pPr>
            <a:lvl2pPr marL="457200" indent="0" algn="ctr" defTabSz="914400" rtl="0" eaLnBrk="0" fontAlgn="base" hangingPunct="0">
              <a:lnSpc>
                <a:spcPct val="100000"/>
              </a:lnSpc>
              <a:spcBef>
                <a:spcPct val="20000"/>
              </a:spcBef>
              <a:spcAft>
                <a:spcPct val="0"/>
              </a:spcAft>
              <a:buClr>
                <a:srgbClr val="00279F"/>
              </a:buClr>
              <a:buSzTx/>
              <a:buFontTx/>
              <a:buNone/>
              <a:defRPr kumimoji="0" lang="zh-CN" altLang="en-US" sz="2800" b="0" i="0" u="none" baseline="0">
                <a:solidFill>
                  <a:schemeClr val="tx1"/>
                </a:solidFill>
                <a:latin typeface="华文楷体" pitchFamily="2" charset="-122"/>
                <a:ea typeface="华文楷体" pitchFamily="2" charset="-122"/>
              </a:defRPr>
            </a:lvl2pPr>
            <a:lvl3pPr marL="914400" indent="0" algn="ctr" defTabSz="914400" rtl="0" eaLnBrk="0" fontAlgn="base" hangingPunct="0">
              <a:lnSpc>
                <a:spcPct val="100000"/>
              </a:lnSpc>
              <a:spcBef>
                <a:spcPct val="20000"/>
              </a:spcBef>
              <a:spcAft>
                <a:spcPct val="0"/>
              </a:spcAft>
              <a:buClr>
                <a:srgbClr val="00279F"/>
              </a:buClr>
              <a:buSzTx/>
              <a:buFontTx/>
              <a:buNone/>
              <a:defRPr kumimoji="0" lang="zh-CN" altLang="en-US" sz="2400" b="0" i="0" u="none" baseline="0">
                <a:solidFill>
                  <a:schemeClr val="tx1"/>
                </a:solidFill>
                <a:latin typeface="华文楷体" pitchFamily="2" charset="-122"/>
                <a:ea typeface="华文楷体" pitchFamily="2" charset="-122"/>
              </a:defRPr>
            </a:lvl3pPr>
            <a:lvl4pPr marL="1371600" indent="0" algn="ctr" defTabSz="914400" rtl="0" eaLnBrk="0" fontAlgn="base" hangingPunct="0">
              <a:lnSpc>
                <a:spcPct val="100000"/>
              </a:lnSpc>
              <a:spcBef>
                <a:spcPct val="20000"/>
              </a:spcBef>
              <a:spcAft>
                <a:spcPct val="0"/>
              </a:spcAft>
              <a:buClr>
                <a:schemeClr val="tx1"/>
              </a:buClr>
              <a:buSzTx/>
              <a:buFontTx/>
              <a:buNone/>
              <a:defRPr kumimoji="0" lang="zh-CN" altLang="en-US" sz="2000" b="0" i="0" u="none" baseline="0">
                <a:solidFill>
                  <a:schemeClr val="tx1"/>
                </a:solidFill>
                <a:latin typeface="华文楷体" pitchFamily="2" charset="-122"/>
                <a:ea typeface="华文楷体" pitchFamily="2" charset="-122"/>
              </a:defRPr>
            </a:lvl4pPr>
            <a:lvl5pPr marL="1828800" indent="0" algn="ctr" defTabSz="914400" rtl="0" eaLnBrk="0" fontAlgn="base" hangingPunct="0">
              <a:lnSpc>
                <a:spcPct val="100000"/>
              </a:lnSpc>
              <a:spcBef>
                <a:spcPct val="20000"/>
              </a:spcBef>
              <a:spcAft>
                <a:spcPct val="0"/>
              </a:spcAft>
              <a:buClr>
                <a:schemeClr val="tx1"/>
              </a:buClr>
              <a:buSzTx/>
              <a:buFontTx/>
              <a:buNone/>
              <a:defRPr kumimoji="0" lang="zh-CN" altLang="en-US" sz="2000" b="0" i="0" u="none" baseline="0">
                <a:solidFill>
                  <a:schemeClr val="tx1"/>
                </a:solidFill>
                <a:latin typeface="华文楷体" pitchFamily="2" charset="-122"/>
                <a:ea typeface="华文楷体" pitchFamily="2" charset="-122"/>
              </a:defRPr>
            </a:lvl5pPr>
          </a:lstStyle>
          <a:p>
            <a:pPr lvl="0"/>
            <a:r>
              <a:t>单击此处编辑母版副标题样式</a:t>
            </a:r>
          </a:p>
        </p:txBody>
      </p:sp>
      <p:sp>
        <p:nvSpPr>
          <p:cNvPr id="162821" name=""/>
          <p:cNvSpPr/>
          <p:nvPr/>
        </p:nvSpPr>
        <p:spPr>
          <a:xfrm>
            <a:off x="23812" y="23812"/>
            <a:ext cx="9085262" cy="6797675"/>
          </a:xfrm>
          <a:prstGeom prst="rect">
            <a:avLst/>
          </a:prstGeom>
          <a:noFill/>
          <a:ln w="3175">
            <a:solidFill>
              <a:srgbClr val="00279F"/>
            </a:solidFill>
            <a:miter lim="800000"/>
          </a:ln>
          <a:effectLst/>
        </p:spPr>
        <p:txBody>
          <a:bodyPr/>
          <a:lstStyle>
            <a:defPPr algn="l" rtl="0" eaLnBrk="0" hangingPunct="0">
              <a:defRPr kumimoji="0" lang="zh-CN" altLang="en-US" sz="2400">
                <a:latin typeface="Times New Roman" pitchFamily="18"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162822" name=""/>
          <p:cNvSpPr/>
          <p:nvPr/>
        </p:nvSpPr>
        <p:spPr>
          <a:xfrm>
            <a:off x="7742238" y="6600825"/>
            <a:ext cx="792162" cy="211138"/>
          </a:xfrm>
          <a:prstGeom prst="rect">
            <a:avLst/>
          </a:prstGeom>
          <a:noFill/>
          <a:ln>
            <a:noFill/>
            <a:miter lim="800000"/>
          </a:ln>
          <a:effectLst/>
        </p:spPr>
        <p:txBody>
          <a:bodyPr wrap="none" lIns="90488" tIns="44450" rIns="90488" bIns="44450">
            <a:spAutoFit/>
          </a:bodyPr>
          <a:lstStyle>
            <a:defPPr algn="l" rtl="0" eaLnBrk="0" hangingPunct="0">
              <a:defRPr kumimoji="0" lang="zh-CN" altLang="en-US" sz="2400">
                <a:latin typeface="Times New Roman" pitchFamily="18"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eaLnBrk="0" hangingPunct="0"/>
            <a:r>
              <a:rPr lang="sv-SE" altLang="zh-CN" sz="800">
                <a:latin typeface="Comic Sans MS" pitchFamily="66" charset="0"/>
              </a:rPr>
              <a:t>2005-02-03 </a:t>
            </a:r>
            <a:endParaRPr lang="sv-SE" altLang="zh-CN" sz="800" i="1">
              <a:latin typeface="Comic Sans MS" pitchFamily="66" charset="0"/>
            </a:endParaRPr>
          </a:p>
        </p:txBody>
      </p:sp>
      <p:sp>
        <p:nvSpPr>
          <p:cNvPr id="162823" name=""/>
          <p:cNvSpPr/>
          <p:nvPr>
            <p:ph type="dt" sz="quarter" idx="2"/>
          </p:nvPr>
        </p:nvSpPr>
        <p:spPr>
          <a:xfrm>
            <a:off x="457200" y="6245225"/>
            <a:ext cx="2133600" cy="476250"/>
          </a:xfrm>
          <a:prstGeom prst="rect">
            <a:avLst/>
          </a:prstGeom>
          <a:noFill/>
          <a:ln>
            <a:noFill/>
            <a:miter lim="800000"/>
          </a:ln>
        </p:spPr>
        <p:txBody>
          <a:bodyPr/>
          <a:lstStyle>
            <a:defPPr algn="l" rtl="0" eaLnBrk="0" hangingPunct="0">
              <a:defRPr kumimoji="0" lang="zh-CN" altLang="en-US" sz="2400">
                <a:latin typeface="Times New Roman" pitchFamily="18"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Pr lvl="0"/>
            <a:endParaRPr sz="1400"/>
          </a:p>
        </p:txBody>
      </p:sp>
      <p:sp>
        <p:nvSpPr>
          <p:cNvPr id="162824" name=""/>
          <p:cNvSpPr/>
          <p:nvPr>
            <p:ph type="ftr" sz="quarter" idx="3"/>
          </p:nvPr>
        </p:nvSpPr>
        <p:spPr>
          <a:xfrm>
            <a:off x="3124200" y="6245225"/>
            <a:ext cx="2895600" cy="476250"/>
          </a:xfrm>
          <a:prstGeom prst="rect">
            <a:avLst/>
          </a:prstGeom>
          <a:noFill/>
          <a:ln>
            <a:noFill/>
            <a:miter lim="800000"/>
          </a:ln>
        </p:spPr>
        <p:txBody>
          <a:bodyPr/>
          <a:lstStyle>
            <a:defPPr algn="l" rtl="0" eaLnBrk="0" hangingPunct="0">
              <a:defRPr kumimoji="0" lang="zh-CN" altLang="en-US" sz="2400">
                <a:latin typeface="Times New Roman" pitchFamily="18"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Pr lvl="0" algn="ctr"/>
            <a:fld id="{606C2D53-4DBA-43D4-A388-AF39FDB1B505}" type="footer">
              <a:rPr sz="1400"/>
              <a:t/>
            </a:fld>
            <a:endParaRPr sz="1400"/>
          </a:p>
        </p:txBody>
      </p:sp>
    </p:spTree>
  </p:cSld>
  <p:clrMapOvr>
    <a:masterClrMapping/>
  </p:clrMapOvr>
  <p:transition spd="slow">
    <p:random/>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Slide Number Placeholder 3"/>
          <p:cNvSpPr>
            <a:spLocks noGrp="1"/>
          </p:cNvSpPr>
          <p:nvPr>
            <p:ph type="sldNum" sz="quarter" idx="2"/>
          </p:nvPr>
        </p:nvSpPr>
        <p:spPr/>
        <p:txBody>
          <a:bodyPr/>
          <a:lstStyle/>
          <a:p>
            <a:pPr lvl="0" algn="r" defTabSz="762000" eaLnBrk="0" hangingPunct="0"/>
            <a:fld id="{93AE1883-0942-4AA3-9DB2-9C7C3A0314B1}" type="slidenum">
              <a:rPr lang="zh-CN" altLang="sv-SE" sz="800">
                <a:latin typeface="Comic Sans MS" pitchFamily="66" charset="0"/>
              </a:rPr>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Slide Number Placeholder 1"/>
          <p:cNvSpPr>
            <a:spLocks noGrp="1"/>
          </p:cNvSpPr>
          <p:nvPr>
            <p:ph type="sldNum" sz="quarter"/>
          </p:nvPr>
        </p:nvSpPr>
        <p:spPr/>
        <p:txBody>
          <a:bodyPr/>
          <a:lstStyle/>
          <a:p>
            <a:pPr lvl="0" algn="r" defTabSz="762000" eaLnBrk="0" hangingPunct="0"/>
            <a:fld id="{93AE1883-0942-4AA3-9DB2-9C7C3A0314B1}" type="slidenum">
              <a:rPr lang="zh-CN" altLang="sv-SE" sz="800">
                <a:latin typeface="Comic Sans MS" pitchFamily="66" charset="0"/>
              </a:rPr>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p:sp>
        <p:nvSpPr>
          <p:cNvPr id="161794" name=""/>
          <p:cNvSpPr/>
          <p:nvPr>
            <p:ph type="sldNum" sz="quarter" idx="4"/>
          </p:nvPr>
        </p:nvSpPr>
        <p:spPr>
          <a:xfrm>
            <a:off x="5867400" y="6629400"/>
            <a:ext cx="1905000" cy="152400"/>
          </a:xfrm>
          <a:prstGeom prst="rect">
            <a:avLst/>
          </a:prstGeom>
          <a:noFill/>
          <a:ln>
            <a:noFill/>
            <a:miter lim="800000"/>
          </a:ln>
          <a:effectLst/>
        </p:spPr>
        <p:txBody>
          <a:bodyPr wrap="none" lIns="92075" tIns="46038" rIns="92075" bIns="46038" anchor="ctr" anchorCtr="0">
            <a:noAutofit/>
          </a:bodyPr>
          <a:lstStyle>
            <a:defPPr algn="l" rtl="0" eaLnBrk="0" hangingPunct="0">
              <a:defRPr kumimoji="0" lang="zh-CN" altLang="en-US" sz="2400">
                <a:latin typeface="Times New Roman" pitchFamily="18"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5715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11430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7145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22860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r" defTabSz="762000" eaLnBrk="0" hangingPunct="0"/>
            <a:fld id="{D5309F19-8B0B-4219-968B-A3D3E60182F6}" type="slidenum">
              <a:rPr lang="zh-CN" altLang="sv-SE" sz="800">
                <a:latin typeface="Comic Sans MS" pitchFamily="66" charset="0"/>
              </a:rPr>
              <a:t>*</a:t>
            </a:fld>
            <a:endParaRPr lang="sv-SE" altLang="zh-CN" sz="800">
              <a:latin typeface="Comic Sans MS" pitchFamily="66" charset="0"/>
            </a:endParaRPr>
          </a:p>
        </p:txBody>
      </p:sp>
      <p:sp>
        <p:nvSpPr>
          <p:cNvPr id="161795" name=""/>
          <p:cNvSpPr/>
          <p:nvPr>
            <p:ph type="title"/>
          </p:nvPr>
        </p:nvSpPr>
        <p:spPr>
          <a:xfrm>
            <a:off x="0" y="44450"/>
            <a:ext cx="9067800" cy="1143000"/>
          </a:xfrm>
          <a:prstGeom prst="rect">
            <a:avLst/>
          </a:prstGeom>
          <a:noFill/>
          <a:ln>
            <a:noFill/>
            <a:miter lim="800000"/>
          </a:ln>
          <a:effectLst/>
        </p:spPr>
        <p:txBody>
          <a:bodyPr lIns="90488" tIns="44450" rIns="90488" bIns="44450" anchor="ctr" anchorCtr="0">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000" b="1" i="1" u="none" baseline="0">
                <a:solidFill>
                  <a:srgbClr val="00279F"/>
                </a:solidFill>
                <a:latin typeface="Comic Sans MS" pitchFamily="66" charset="0"/>
              </a:defRPr>
            </a:lvl1pPr>
          </a:lstStyle>
          <a:p>
            <a:pPr lvl="0"/>
            <a:r>
              <a:t>单击此处编辑母版标题样式</a:t>
            </a:r>
          </a:p>
        </p:txBody>
      </p:sp>
      <p:sp>
        <p:nvSpPr>
          <p:cNvPr id="161796" name=""/>
          <p:cNvSpPr/>
          <p:nvPr>
            <p:ph type="body" idx="1"/>
          </p:nvPr>
        </p:nvSpPr>
        <p:spPr>
          <a:xfrm>
            <a:off x="323850" y="1341438"/>
            <a:ext cx="8569325" cy="5040312"/>
          </a:xfrm>
          <a:prstGeom prst="rect">
            <a:avLst/>
          </a:prstGeom>
          <a:noFill/>
          <a:ln>
            <a:noFill/>
            <a:miter lim="800000"/>
          </a:ln>
          <a:effectLst/>
        </p:spPr>
        <p:txBody>
          <a:bodyPr lIns="90488" tIns="44450" rIns="90488" bIns="44450">
            <a:noAutofit/>
          </a:bodyPr>
          <a:lstStyle>
            <a:lvl1pPr marL="342900" indent="-342900" algn="l" defTabSz="914400" rtl="0" eaLnBrk="0" fontAlgn="base" hangingPunct="0">
              <a:lnSpc>
                <a:spcPct val="100000"/>
              </a:lnSpc>
              <a:spcBef>
                <a:spcPct val="20000"/>
              </a:spcBef>
              <a:spcAft>
                <a:spcPct val="0"/>
              </a:spcAft>
              <a:buClr>
                <a:srgbClr val="00279F"/>
              </a:buClr>
              <a:buSzPct val="75000"/>
              <a:buFont typeface="Wingdings" pitchFamily="2" charset="2"/>
              <a:buChar char="l"/>
              <a:defRPr kumimoji="0" lang="zh-CN" altLang="en-US" sz="3200" b="0" i="0" u="none" baseline="0">
                <a:solidFill>
                  <a:schemeClr val="tx1"/>
                </a:solidFill>
                <a:latin typeface="黑体" pitchFamily="2" charset="-122"/>
                <a:ea typeface="黑体" pitchFamily="2" charset="-122"/>
              </a:defRPr>
            </a:lvl1pPr>
            <a:lvl2pPr marL="742950" indent="-285750" algn="l" defTabSz="914400" rtl="0" eaLnBrk="0" fontAlgn="base" hangingPunct="0">
              <a:lnSpc>
                <a:spcPct val="100000"/>
              </a:lnSpc>
              <a:spcBef>
                <a:spcPct val="20000"/>
              </a:spcBef>
              <a:spcAft>
                <a:spcPct val="0"/>
              </a:spcAft>
              <a:buClr>
                <a:srgbClr val="00279F"/>
              </a:buClr>
              <a:buSzTx/>
              <a:buFontTx/>
              <a:buChar char="•"/>
              <a:defRPr kumimoji="0" lang="zh-CN" altLang="en-US" sz="2800" b="0" i="0" u="none" baseline="0">
                <a:solidFill>
                  <a:schemeClr val="tx1"/>
                </a:solidFill>
                <a:latin typeface="华文楷体" pitchFamily="2" charset="-122"/>
                <a:ea typeface="华文楷体" pitchFamily="2" charset="-122"/>
              </a:defRPr>
            </a:lvl2pPr>
            <a:lvl3pPr marL="1143000" indent="-228600" algn="l" defTabSz="914400" rtl="0" eaLnBrk="0" fontAlgn="base" hangingPunct="0">
              <a:lnSpc>
                <a:spcPct val="100000"/>
              </a:lnSpc>
              <a:spcBef>
                <a:spcPct val="20000"/>
              </a:spcBef>
              <a:spcAft>
                <a:spcPct val="0"/>
              </a:spcAft>
              <a:buClr>
                <a:srgbClr val="00279F"/>
              </a:buClr>
              <a:buSzTx/>
              <a:buFontTx/>
              <a:buChar char="•"/>
              <a:defRPr kumimoji="0" lang="zh-CN" altLang="en-US" sz="2400" b="0" i="0" u="none" baseline="0">
                <a:solidFill>
                  <a:schemeClr val="tx1"/>
                </a:solidFill>
                <a:latin typeface="华文楷体" pitchFamily="2" charset="-122"/>
                <a:ea typeface="华文楷体" pitchFamily="2" charset="-122"/>
              </a:defRPr>
            </a:lvl3pPr>
            <a:lvl4pPr marL="1600200" indent="-228600" algn="l" defTabSz="914400" rtl="0" eaLnBrk="0" fontAlgn="base" hangingPunct="0">
              <a:lnSpc>
                <a:spcPct val="100000"/>
              </a:lnSpc>
              <a:spcBef>
                <a:spcPct val="20000"/>
              </a:spcBef>
              <a:spcAft>
                <a:spcPct val="0"/>
              </a:spcAft>
              <a:buClr>
                <a:schemeClr val="tx1"/>
              </a:buClr>
              <a:buSzTx/>
              <a:buFontTx/>
              <a:buChar char="•"/>
              <a:defRPr kumimoji="0" lang="zh-CN" altLang="en-US" sz="2000" b="0" i="0" u="none" baseline="0">
                <a:solidFill>
                  <a:schemeClr val="tx1"/>
                </a:solidFill>
                <a:latin typeface="华文楷体" pitchFamily="2" charset="-122"/>
                <a:ea typeface="华文楷体" pitchFamily="2" charset="-122"/>
              </a:defRPr>
            </a:lvl4pPr>
            <a:lvl5pPr marL="2057400" indent="-228600" algn="l" defTabSz="914400" rtl="0" eaLnBrk="0" fontAlgn="base" hangingPunct="0">
              <a:lnSpc>
                <a:spcPct val="100000"/>
              </a:lnSpc>
              <a:spcBef>
                <a:spcPct val="20000"/>
              </a:spcBef>
              <a:spcAft>
                <a:spcPct val="0"/>
              </a:spcAft>
              <a:buClr>
                <a:schemeClr val="tx1"/>
              </a:buClr>
              <a:buSzTx/>
              <a:buFontTx/>
              <a:buChar char="•"/>
              <a:defRPr kumimoji="0" lang="zh-CN" altLang="en-US" sz="2000" b="0" i="0" u="none" baseline="0">
                <a:solidFill>
                  <a:schemeClr val="tx1"/>
                </a:solidFill>
                <a:latin typeface="华文楷体" pitchFamily="2" charset="-122"/>
                <a:ea typeface="华文楷体" pitchFamily="2" charset="-122"/>
              </a:defRPr>
            </a:lvl5pPr>
          </a:lstStyle>
          <a:p>
            <a:pPr lvl="0"/>
            <a:r>
              <a:t>单击此处编辑母版文本样式</a:t>
            </a:r>
          </a:p>
          <a:p>
            <a:pPr lvl="1"/>
            <a:r>
              <a:t>第二级</a:t>
            </a:r>
          </a:p>
          <a:p>
            <a:pPr lvl="2"/>
            <a:r>
              <a:t>第三级</a:t>
            </a:r>
          </a:p>
          <a:p>
            <a:pPr lvl="3"/>
            <a:r>
              <a:t>第四级</a:t>
            </a:r>
          </a:p>
          <a:p>
            <a:pPr lvl="4"/>
            <a:r>
              <a:t>第五级</a:t>
            </a:r>
          </a:p>
        </p:txBody>
      </p:sp>
      <p:sp>
        <p:nvSpPr>
          <p:cNvPr id="161797" name=""/>
          <p:cNvSpPr/>
          <p:nvPr/>
        </p:nvSpPr>
        <p:spPr>
          <a:xfrm>
            <a:off x="23812" y="23812"/>
            <a:ext cx="9085262" cy="6797675"/>
          </a:xfrm>
          <a:prstGeom prst="rect">
            <a:avLst/>
          </a:prstGeom>
          <a:noFill/>
          <a:ln w="3175">
            <a:solidFill>
              <a:srgbClr val="00279F"/>
            </a:solidFill>
            <a:miter lim="800000"/>
          </a:ln>
          <a:effectLst/>
        </p:spPr>
        <p:txBody>
          <a:bodyPr/>
          <a:lstStyle>
            <a:defPPr algn="l" rtl="0" eaLnBrk="0" hangingPunct="0">
              <a:defRPr kumimoji="0" lang="zh-CN" altLang="en-US" sz="2400">
                <a:latin typeface="Times New Roman" pitchFamily="18"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161798" name=""/>
          <p:cNvSpPr/>
          <p:nvPr/>
        </p:nvSpPr>
        <p:spPr>
          <a:xfrm>
            <a:off x="7742238" y="6600825"/>
            <a:ext cx="792162" cy="211138"/>
          </a:xfrm>
          <a:prstGeom prst="rect">
            <a:avLst/>
          </a:prstGeom>
          <a:noFill/>
          <a:ln>
            <a:noFill/>
            <a:miter lim="800000"/>
          </a:ln>
          <a:effectLst/>
        </p:spPr>
        <p:txBody>
          <a:bodyPr wrap="none" lIns="90488" tIns="44450" rIns="90488" bIns="44450">
            <a:spAutoFit/>
          </a:bodyPr>
          <a:lstStyle>
            <a:defPPr algn="l" rtl="0" eaLnBrk="0" hangingPunct="0">
              <a:defRPr kumimoji="0" lang="zh-CN" altLang="en-US" sz="2400">
                <a:latin typeface="Times New Roman" pitchFamily="18"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eaLnBrk="0" hangingPunct="0"/>
            <a:r>
              <a:rPr lang="sv-SE" altLang="zh-CN" sz="800">
                <a:latin typeface="Comic Sans MS" pitchFamily="66" charset="0"/>
              </a:rPr>
              <a:t>2005-02-03 </a:t>
            </a:r>
            <a:endParaRPr lang="sv-SE" altLang="zh-CN" sz="800" i="1">
              <a:latin typeface="Comic Sans MS" pitchFamily="66" charset="0"/>
            </a:endParaRPr>
          </a:p>
        </p:txBody>
      </p:sp>
    </p:spTree>
  </p:cSld>
  <p:clrMap bg1="dk1" tx1="lt1" bg2="dk2" tx2="lt2" accent1="accent1" accent2="accent2" accent3="accent3" accent4="accent4" accent5="accent5" accent6="accent6" hlink="hlink" folHlink="folHlink"/>
  <p:sldLayoutIdLst>
    <p:sldLayoutId id="2147483660" r:id="rId1"/>
    <p:sldLayoutId id="2147483661" r:id="rId2"/>
    <p:sldLayoutId id="2147483662" r:id="rId3"/>
  </p:sldLayoutIdLst>
  <p:transition spd="slow">
    <p:random/>
  </p:transition>
  <p:timing/>
  <p:hf sldNum="0" hdr="0" dt="0"/>
  <p:txStyles>
    <p:titleStyle>
      <a:lvl1pPr marL="0" indent="0" algn="ctr" defTabSz="914400" rtl="0" eaLnBrk="0" fontAlgn="base" hangingPunct="0">
        <a:lnSpc>
          <a:spcPct val="100000"/>
        </a:lnSpc>
        <a:spcBef>
          <a:spcPct val="0"/>
        </a:spcBef>
        <a:spcAft>
          <a:spcPct val="0"/>
        </a:spcAft>
        <a:buClrTx/>
        <a:buSzTx/>
        <a:buFontTx/>
        <a:buNone/>
        <a:defRPr kumimoji="0" sz="4000" b="1" i="1" u="none" baseline="0">
          <a:solidFill>
            <a:srgbClr val="00279F"/>
          </a:solidFill>
          <a:latin typeface="Comic Sans MS" pitchFamily="66" charset="0"/>
        </a:defRPr>
      </a:lvl1pPr>
    </p:titleStyle>
    <p:bodyStyle>
      <a:lvl1pPr marL="342900" indent="-342900" algn="l" defTabSz="914400" rtl="0" eaLnBrk="0" fontAlgn="base" hangingPunct="0">
        <a:lnSpc>
          <a:spcPct val="100000"/>
        </a:lnSpc>
        <a:spcBef>
          <a:spcPct val="20000"/>
        </a:spcBef>
        <a:spcAft>
          <a:spcPct val="0"/>
        </a:spcAft>
        <a:buClr>
          <a:srgbClr val="00279F"/>
        </a:buClr>
        <a:buSzPct val="75000"/>
        <a:buFont typeface="Wingdings" pitchFamily="2" charset="2"/>
        <a:buChar char="l"/>
        <a:defRPr kumimoji="0" sz="3200" b="0" i="0" u="none" baseline="0">
          <a:solidFill>
            <a:schemeClr val="tx1"/>
          </a:solidFill>
          <a:latin typeface="黑体" pitchFamily="2" charset="-122"/>
          <a:ea typeface="黑体" pitchFamily="2" charset="-122"/>
        </a:defRPr>
      </a:lvl1pPr>
      <a:lvl2pPr marL="742950" indent="-285750" algn="l" defTabSz="914400" rtl="0" eaLnBrk="0" fontAlgn="base" hangingPunct="0">
        <a:lnSpc>
          <a:spcPct val="100000"/>
        </a:lnSpc>
        <a:spcBef>
          <a:spcPct val="20000"/>
        </a:spcBef>
        <a:spcAft>
          <a:spcPct val="0"/>
        </a:spcAft>
        <a:buClr>
          <a:srgbClr val="00279F"/>
        </a:buClr>
        <a:buSzTx/>
        <a:buFontTx/>
        <a:buChar char="•"/>
        <a:defRPr kumimoji="0" sz="2800" b="0" i="0" u="none" baseline="0">
          <a:solidFill>
            <a:schemeClr val="tx1"/>
          </a:solidFill>
          <a:latin typeface="华文楷体" pitchFamily="2" charset="-122"/>
          <a:ea typeface="华文楷体" pitchFamily="2" charset="-122"/>
        </a:defRPr>
      </a:lvl2pPr>
      <a:lvl3pPr marL="1143000" indent="-228600" algn="l" defTabSz="914400" rtl="0" eaLnBrk="0" fontAlgn="base" hangingPunct="0">
        <a:lnSpc>
          <a:spcPct val="100000"/>
        </a:lnSpc>
        <a:spcBef>
          <a:spcPct val="20000"/>
        </a:spcBef>
        <a:spcAft>
          <a:spcPct val="0"/>
        </a:spcAft>
        <a:buClr>
          <a:srgbClr val="00279F"/>
        </a:buClr>
        <a:buSzTx/>
        <a:buFontTx/>
        <a:buChar char="•"/>
        <a:defRPr kumimoji="0" sz="2400" b="0" i="0" u="none" baseline="0">
          <a:solidFill>
            <a:schemeClr val="tx1"/>
          </a:solidFill>
          <a:latin typeface="华文楷体" pitchFamily="2" charset="-122"/>
          <a:ea typeface="华文楷体" pitchFamily="2" charset="-122"/>
        </a:defRPr>
      </a:lvl3pPr>
      <a:lvl4pPr marL="1600200" indent="-228600" algn="l" defTabSz="914400" rtl="0" eaLnBrk="0" fontAlgn="base" hangingPunct="0">
        <a:lnSpc>
          <a:spcPct val="100000"/>
        </a:lnSpc>
        <a:spcBef>
          <a:spcPct val="20000"/>
        </a:spcBef>
        <a:spcAft>
          <a:spcPct val="0"/>
        </a:spcAft>
        <a:buClr>
          <a:schemeClr val="tx1"/>
        </a:buClr>
        <a:buSzTx/>
        <a:buFontTx/>
        <a:buChar char="•"/>
        <a:defRPr kumimoji="0" sz="2000" b="0" i="0" u="none" baseline="0">
          <a:solidFill>
            <a:schemeClr val="tx1"/>
          </a:solidFill>
          <a:latin typeface="华文楷体" pitchFamily="2" charset="-122"/>
          <a:ea typeface="华文楷体" pitchFamily="2" charset="-122"/>
        </a:defRPr>
      </a:lvl4pPr>
      <a:lvl5pPr marL="2057400" indent="-228600" algn="l" defTabSz="914400" rtl="0" eaLnBrk="0" fontAlgn="base" hangingPunct="0">
        <a:lnSpc>
          <a:spcPct val="100000"/>
        </a:lnSpc>
        <a:spcBef>
          <a:spcPct val="20000"/>
        </a:spcBef>
        <a:spcAft>
          <a:spcPct val="0"/>
        </a:spcAft>
        <a:buClr>
          <a:schemeClr val="tx1"/>
        </a:buClr>
        <a:buSzTx/>
        <a:buFontTx/>
        <a:buChar char="•"/>
        <a:defRPr kumimoji="0" sz="2000" b="0" i="0" u="none" baseline="0">
          <a:solidFill>
            <a:schemeClr val="tx1"/>
          </a:solidFill>
          <a:latin typeface="华文楷体" pitchFamily="2" charset="-122"/>
          <a:ea typeface="华文楷体" pitchFamily="2" charset="-122"/>
        </a:defRPr>
      </a:lvl5pPr>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6142013210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8850" name=""/>
          <p:cNvSpPr/>
          <p:nvPr>
            <p:ph type="title"/>
          </p:nvPr>
        </p:nvSpPr>
        <p:spPr>
          <a:xfrm>
            <a:off x="152400" y="152400"/>
            <a:ext cx="4038600" cy="685800"/>
          </a:xfrm>
          <a:prstGeom prst="rect">
            <a:avLst/>
          </a:prstGeom>
          <a:noFill/>
          <a:ln>
            <a:miter lim="800000"/>
          </a:ln>
        </p:spPr>
        <p:txBody>
          <a:bodyPr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4000" b="1" i="1" u="none" baseline="0">
                <a:solidFill>
                  <a:srgbClr val="00279F"/>
                </a:solidFill>
                <a:latin typeface="Comic Sans MS" pitchFamily="66" charset="0"/>
              </a:defRPr>
            </a:lvl1pPr>
          </a:lstStyle>
          <a:p>
            <a:pPr lvl="0" algn="just"/>
            <a:r>
              <a:rPr sz="3600" b="0" i="0">
                <a:latin typeface="宋体" pitchFamily="2" charset="-122"/>
                <a:ea typeface="宋体" pitchFamily="2" charset="-122"/>
              </a:rPr>
              <a:t>散列 (Hashing)</a:t>
            </a:r>
            <a:endParaRPr sz="4800" b="0" i="0">
              <a:latin typeface="宋体" pitchFamily="2" charset="-122"/>
              <a:ea typeface="宋体" pitchFamily="2" charset="-122"/>
            </a:endParaRPr>
          </a:p>
        </p:txBody>
      </p:sp>
      <p:sp>
        <p:nvSpPr>
          <p:cNvPr id="78852" name=""/>
          <p:cNvSpPr/>
          <p:nvPr/>
        </p:nvSpPr>
        <p:spPr>
          <a:xfrm>
            <a:off x="187325" y="946150"/>
            <a:ext cx="8575675" cy="6124575"/>
          </a:xfrm>
          <a:prstGeom prst="rect">
            <a:avLst/>
          </a:prstGeom>
          <a:noFill/>
          <a:ln>
            <a:noFill/>
            <a:miter lim="800000"/>
          </a:ln>
          <a:effectLst/>
        </p:spPr>
        <p:txBody>
          <a:bodyPr>
            <a:spAutoFit/>
          </a:bodyPr>
          <a:lstStyle>
            <a:defPPr algn="l" rtl="0" eaLnBrk="0" hangingPunct="0">
              <a:defRPr kumimoji="0" lang="zh-CN" altLang="en-US" sz="2400">
                <a:latin typeface="Times New Roman" pitchFamily="18"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buFont typeface="Wingdings" pitchFamily="2" charset="2"/>
              <a:buChar char="§"/>
            </a:pPr>
            <a:r>
              <a:rPr kumimoji="1" sz="3200">
                <a:latin typeface="宋体" pitchFamily="2" charset="-122"/>
              </a:rPr>
              <a:t> 在线性表、树结构中查找纪录是通过与关键</a:t>
            </a:r>
            <a:endParaRPr kumimoji="1" sz="3200">
              <a:latin typeface="宋体" pitchFamily="2" charset="-122"/>
            </a:endParaRPr>
          </a:p>
          <a:p>
            <a:pPr lvl="0">
              <a:buFont typeface="Wingdings" pitchFamily="2" charset="2"/>
            </a:pPr>
            <a:r>
              <a:rPr kumimoji="1" sz="3200">
                <a:latin typeface="宋体" pitchFamily="2" charset="-122"/>
              </a:rPr>
              <a:t>  字的“</a:t>
            </a:r>
            <a:r>
              <a:rPr kumimoji="1" sz="3200">
                <a:solidFill>
                  <a:schemeClr val="tx2"/>
                </a:solidFill>
                <a:latin typeface="宋体" pitchFamily="2" charset="-122"/>
              </a:rPr>
              <a:t>比较”</a:t>
            </a:r>
            <a:r>
              <a:rPr kumimoji="1" sz="3200">
                <a:latin typeface="宋体" pitchFamily="2" charset="-122"/>
              </a:rPr>
              <a:t>完成的。</a:t>
            </a:r>
            <a:endParaRPr kumimoji="1" sz="3200">
              <a:latin typeface="宋体" pitchFamily="2" charset="-122"/>
            </a:endParaRPr>
          </a:p>
          <a:p>
            <a:pPr lvl="1">
              <a:buChar char="•"/>
            </a:pPr>
            <a:r>
              <a:rPr kumimoji="1" sz="2800">
                <a:latin typeface="宋体" pitchFamily="2" charset="-122"/>
              </a:rPr>
              <a:t> 顺序查找，比较的结果为“=”或“≠”</a:t>
            </a:r>
            <a:endParaRPr kumimoji="1" sz="2800">
              <a:latin typeface="宋体" pitchFamily="2" charset="-122"/>
            </a:endParaRPr>
          </a:p>
          <a:p>
            <a:pPr lvl="1">
              <a:buChar char="•"/>
            </a:pPr>
            <a:r>
              <a:rPr kumimoji="1" sz="2800">
                <a:latin typeface="宋体" pitchFamily="2" charset="-122"/>
              </a:rPr>
              <a:t> 非顺序查找，比较的结果为“&lt;”，“=”，“&gt;”</a:t>
            </a:r>
            <a:endParaRPr kumimoji="1" sz="2800">
              <a:latin typeface="宋体" pitchFamily="2" charset="-122"/>
            </a:endParaRPr>
          </a:p>
          <a:p>
            <a:pPr lvl="1"/>
            <a:endParaRPr kumimoji="1" sz="2800">
              <a:latin typeface="宋体" pitchFamily="2" charset="-122"/>
            </a:endParaRPr>
          </a:p>
          <a:p>
            <a:pPr lvl="0">
              <a:buFont typeface="Wingdings" pitchFamily="2" charset="2"/>
              <a:buChar char="§"/>
            </a:pPr>
            <a:r>
              <a:rPr kumimoji="1" sz="3200">
                <a:latin typeface="宋体" pitchFamily="2" charset="-122"/>
              </a:rPr>
              <a:t> 散列的思想：</a:t>
            </a:r>
            <a:endParaRPr kumimoji="1" sz="3200">
              <a:latin typeface="宋体" pitchFamily="2" charset="-122"/>
            </a:endParaRPr>
          </a:p>
          <a:p>
            <a:pPr lvl="0">
              <a:buFont typeface="Wingdings" pitchFamily="2" charset="2"/>
            </a:pPr>
            <a:r>
              <a:rPr kumimoji="1" sz="3200">
                <a:latin typeface="宋体" pitchFamily="2" charset="-122"/>
              </a:rPr>
              <a:t>  根据纪录的关键字直接找到记录的存储位置，</a:t>
            </a:r>
            <a:endParaRPr kumimoji="1" sz="3200">
              <a:latin typeface="宋体" pitchFamily="2" charset="-122"/>
            </a:endParaRPr>
          </a:p>
          <a:p>
            <a:pPr lvl="0">
              <a:buFont typeface="Wingdings" pitchFamily="2" charset="2"/>
            </a:pPr>
            <a:r>
              <a:rPr kumimoji="1" sz="3200">
                <a:latin typeface="宋体" pitchFamily="2" charset="-122"/>
              </a:rPr>
              <a:t>  即为关键字和记录的存储位置建立一个对应</a:t>
            </a:r>
            <a:endParaRPr kumimoji="1" sz="3200">
              <a:latin typeface="宋体" pitchFamily="2" charset="-122"/>
            </a:endParaRPr>
          </a:p>
          <a:p>
            <a:pPr lvl="0">
              <a:buFont typeface="Wingdings" pitchFamily="2" charset="2"/>
            </a:pPr>
            <a:r>
              <a:rPr kumimoji="1" sz="3200">
                <a:latin typeface="宋体" pitchFamily="2" charset="-122"/>
              </a:rPr>
              <a:t>  关系f，使每个关键字和结构中一个唯一的</a:t>
            </a:r>
            <a:endParaRPr kumimoji="1" sz="3200">
              <a:latin typeface="宋体" pitchFamily="2" charset="-122"/>
            </a:endParaRPr>
          </a:p>
          <a:p>
            <a:pPr lvl="0">
              <a:buFont typeface="Wingdings" pitchFamily="2" charset="2"/>
            </a:pPr>
            <a:r>
              <a:rPr kumimoji="1" sz="3200">
                <a:latin typeface="宋体" pitchFamily="2" charset="-122"/>
              </a:rPr>
              <a:t>  存储位置相对应。</a:t>
            </a:r>
            <a:endParaRPr kumimoji="1" sz="3200">
              <a:latin typeface="宋体" pitchFamily="2" charset="-122"/>
            </a:endParaRPr>
          </a:p>
          <a:p>
            <a:pPr lvl="0"/>
            <a:r>
              <a:rPr kumimoji="1" sz="3200">
                <a:latin typeface="宋体" pitchFamily="2" charset="-122"/>
              </a:rPr>
              <a:t>  对应关系f为</a:t>
            </a:r>
            <a:r>
              <a:rPr kumimoji="1" sz="3200">
                <a:solidFill>
                  <a:schemeClr val="tx2"/>
                </a:solidFill>
                <a:latin typeface="宋体" pitchFamily="2" charset="-122"/>
              </a:rPr>
              <a:t>散列函数</a:t>
            </a:r>
            <a:r>
              <a:rPr kumimoji="1" sz="3200">
                <a:latin typeface="宋体" pitchFamily="2" charset="-122"/>
              </a:rPr>
              <a:t>，按该思想建立的表</a:t>
            </a:r>
            <a:endParaRPr kumimoji="1" sz="3200">
              <a:latin typeface="宋体" pitchFamily="2" charset="-122"/>
            </a:endParaRPr>
          </a:p>
          <a:p>
            <a:pPr lvl="0"/>
            <a:r>
              <a:rPr kumimoji="1" sz="3200">
                <a:latin typeface="宋体" pitchFamily="2" charset="-122"/>
              </a:rPr>
              <a:t>  为</a:t>
            </a:r>
            <a:r>
              <a:rPr kumimoji="1" sz="3200">
                <a:solidFill>
                  <a:schemeClr val="tx2"/>
                </a:solidFill>
                <a:latin typeface="宋体" pitchFamily="2" charset="-122"/>
              </a:rPr>
              <a:t>散列表</a:t>
            </a:r>
            <a:r>
              <a:rPr kumimoji="1" sz="3200">
                <a:latin typeface="宋体" pitchFamily="2" charset="-122"/>
              </a:rPr>
              <a:t>。</a:t>
            </a:r>
            <a:endParaRPr kumimoji="1" sz="3200">
              <a:latin typeface="宋体" pitchFamily="2" charset="-122"/>
            </a:endParaRPr>
          </a:p>
          <a:p>
            <a:pPr lvl="0"/>
            <a:endParaRPr kumimoji="1" sz="2400">
              <a:latin typeface="宋体" pitchFamily="2" charset="-122"/>
            </a:endParaRPr>
          </a:p>
        </p:txBody>
      </p:sp>
      <p:sp>
        <p:nvSpPr>
          <p:cNvPr id="78853" name="TextBox 78852"/>
          <p:cNvSpPr txBox="1"/>
          <p:nvPr/>
        </p:nvSpPr>
        <p:spPr>
          <a:xfrm flipH="1">
            <a:off x="0" y="0"/>
            <a:ext cx="0" cy="0"/>
          </a:xfrm>
          <a:prstGeom prst="rect">
            <a:avLst/>
          </a:prstGeom>
          <a:noFill/>
        </p:spPr>
        <p:txBody>
          <a:bodyPr wrap="none">
            <a:spAutoFit/>
          </a:bodyPr>
          <a:lstStyle>
            <a:defPPr algn="l" rtl="0" eaLnBrk="0" hangingPunct="0">
              <a:defRPr kumimoji="0" lang="zh-CN" altLang="en-US" sz="2400">
                <a:latin typeface="Times New Roman" pitchFamily="18"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数据结构散列Hashing共21页，您现在浏览的是第1页!</a:t>
            </a:r>
          </a:p>
        </p:txBody>
      </p:sp>
    </p:spTree>
  </p:cSld>
  <p:clrMapOvr>
    <a:masterClrMapping/>
  </p:clrMapOvr>
  <mc:AlternateContent>
    <mc:Choice xmlns:p14="http://schemas.microsoft.com/office/powerpoint/2010/main" Requires="p14">
      <p:transition p14:dur="1500">
        <p:split dir="in"/>
      </p:transition>
    </mc:Choice>
    <mc:Fallback>
      <p:transition>
        <p:split dir="in"/>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3603" name=""/>
          <p:cNvSpPr/>
          <p:nvPr/>
        </p:nvSpPr>
        <p:spPr>
          <a:xfrm>
            <a:off x="0" y="1143000"/>
            <a:ext cx="8956675" cy="2227262"/>
          </a:xfrm>
          <a:prstGeom prst="rect">
            <a:avLst/>
          </a:prstGeom>
          <a:noFill/>
          <a:ln>
            <a:noFill/>
            <a:miter lim="800000"/>
          </a:ln>
          <a:effectLst/>
        </p:spPr>
        <p:txBody>
          <a:bodyPr>
            <a:spAutoFit/>
          </a:bodyPr>
          <a:lstStyle>
            <a:defPPr algn="l" rtl="0" eaLnBrk="0" hangingPunct="0">
              <a:defRPr kumimoji="0" lang="zh-CN" altLang="en-US" sz="2400">
                <a:latin typeface="Times New Roman" pitchFamily="18"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kumimoji="1" sz="2800" b="1">
                <a:latin typeface="宋体" pitchFamily="2" charset="-122"/>
              </a:rPr>
              <a:t>    根据设定的哈希函数H(key)和处理冲突的方法将一组关键字映像到一个有限的连续的地址集（区间）上，并以关键字在地址集中的“像”作为纪录在表中的存储位置，这种表便称为哈希表，这一影像过程称为哈希造表或散列，所得存储位置称哈希地址或散列地址。</a:t>
            </a:r>
            <a:endParaRPr kumimoji="1" sz="2800" b="1">
              <a:latin typeface="宋体" pitchFamily="2" charset="-122"/>
            </a:endParaRPr>
          </a:p>
        </p:txBody>
      </p:sp>
      <p:sp>
        <p:nvSpPr>
          <p:cNvPr id="153605" name=""/>
          <p:cNvSpPr/>
          <p:nvPr/>
        </p:nvSpPr>
        <p:spPr>
          <a:xfrm>
            <a:off x="152400" y="228600"/>
            <a:ext cx="2819400" cy="579438"/>
          </a:xfrm>
          <a:prstGeom prst="rect">
            <a:avLst/>
          </a:prstGeom>
          <a:noFill/>
          <a:ln>
            <a:noFill/>
            <a:miter lim="800000"/>
          </a:ln>
          <a:effectLst/>
        </p:spPr>
        <p:txBody>
          <a:bodyPr>
            <a:spAutoFit/>
          </a:bodyPr>
          <a:lstStyle>
            <a:defPPr algn="l" rtl="0" eaLnBrk="0" hangingPunct="0">
              <a:defRPr kumimoji="0" lang="zh-CN" altLang="en-US" sz="2400">
                <a:latin typeface="Times New Roman" pitchFamily="18"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kumimoji="1" sz="3200" b="1">
                <a:effectLst>
                  <a:outerShdw blurRad="38100" dist="38100" dir="2700000" algn="tl">
                    <a:schemeClr val="bg2"/>
                  </a:outerShdw>
                </a:effectLst>
                <a:latin typeface="Times New Roman" pitchFamily="18" charset="0"/>
              </a:rPr>
              <a:t>哈希表的定义</a:t>
            </a:r>
            <a:endParaRPr kumimoji="1" sz="3200" b="1">
              <a:effectLst>
                <a:outerShdw blurRad="38100" dist="38100" dir="2700000" algn="tl">
                  <a:schemeClr val="bg2"/>
                </a:outerShdw>
              </a:effectLst>
              <a:latin typeface="Times New Roman" pitchFamily="18" charset="0"/>
            </a:endParaRPr>
          </a:p>
        </p:txBody>
      </p:sp>
      <p:sp>
        <p:nvSpPr>
          <p:cNvPr id="153606" name="TextBox 153605"/>
          <p:cNvSpPr txBox="1"/>
          <p:nvPr/>
        </p:nvSpPr>
        <p:spPr>
          <a:xfrm flipH="1">
            <a:off x="0" y="0"/>
            <a:ext cx="0" cy="0"/>
          </a:xfrm>
          <a:prstGeom prst="rect">
            <a:avLst/>
          </a:prstGeom>
          <a:noFill/>
        </p:spPr>
        <p:txBody>
          <a:bodyPr wrap="none">
            <a:spAutoFit/>
          </a:bodyPr>
          <a:lstStyle>
            <a:defPPr algn="l" rtl="0" eaLnBrk="0" hangingPunct="0">
              <a:defRPr kumimoji="0" lang="zh-CN" altLang="en-US" sz="2400">
                <a:latin typeface="Times New Roman" pitchFamily="18"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数据结构散列Hashing共21页，您现在浏览的是第2页!</a:t>
            </a:r>
          </a:p>
        </p:txBody>
      </p:sp>
    </p:spTree>
  </p:cSld>
  <p:clrMapOvr>
    <a:masterClrMapping/>
  </p:clrMapOvr>
  <mc:AlternateContent>
    <mc:Choice xmlns:p14="http://schemas.microsoft.com/office/powerpoint/2010/main" Requires="p14">
      <p:transition p14:dur="1500">
        <p:split dir="in"/>
      </p:transition>
    </mc:Choice>
    <mc:Fallback>
      <p:transition>
        <p:split dir="in"/>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2947" name=""/>
          <p:cNvSpPr/>
          <p:nvPr>
            <p:ph type="body" idx="4294967295"/>
          </p:nvPr>
        </p:nvSpPr>
        <p:spPr>
          <a:xfrm>
            <a:off x="44450" y="738188"/>
            <a:ext cx="8991600" cy="5715000"/>
          </a:xfrm>
          <a:prstGeom prst="rect">
            <a:avLst/>
          </a:prstGeom>
          <a:noFill/>
          <a:ln>
            <a:miter lim="800000"/>
          </a:ln>
        </p:spPr>
        <p:txBody>
          <a:bodyPr/>
          <a:lstStyle>
            <a:lvl1pPr marL="342900" indent="-342900" algn="l" defTabSz="914400" rtl="0" eaLnBrk="0" fontAlgn="base" hangingPunct="0">
              <a:lnSpc>
                <a:spcPct val="100000"/>
              </a:lnSpc>
              <a:spcBef>
                <a:spcPct val="20000"/>
              </a:spcBef>
              <a:spcAft>
                <a:spcPct val="0"/>
              </a:spcAft>
              <a:buClr>
                <a:srgbClr val="00279F"/>
              </a:buClr>
              <a:buSzPct val="75000"/>
              <a:buFont typeface="Wingdings" pitchFamily="2" charset="2"/>
              <a:buChar char="l"/>
              <a:defRPr kumimoji="0" lang="zh-CN" altLang="en-US" sz="3200" b="0" i="0" u="none" baseline="0">
                <a:solidFill>
                  <a:schemeClr val="tx1"/>
                </a:solidFill>
                <a:latin typeface="黑体" pitchFamily="2" charset="-122"/>
                <a:ea typeface="黑体" pitchFamily="2" charset="-122"/>
              </a:defRPr>
            </a:lvl1pPr>
            <a:lvl2pPr marL="742950" indent="-285750" algn="l" defTabSz="914400" rtl="0" eaLnBrk="0" fontAlgn="base" hangingPunct="0">
              <a:lnSpc>
                <a:spcPct val="100000"/>
              </a:lnSpc>
              <a:spcBef>
                <a:spcPct val="20000"/>
              </a:spcBef>
              <a:spcAft>
                <a:spcPct val="0"/>
              </a:spcAft>
              <a:buClr>
                <a:srgbClr val="00279F"/>
              </a:buClr>
              <a:buSzTx/>
              <a:buFontTx/>
              <a:buChar char="•"/>
              <a:defRPr kumimoji="0" lang="zh-CN" altLang="en-US" sz="2800" b="0" i="0" u="none" baseline="0">
                <a:solidFill>
                  <a:schemeClr val="tx1"/>
                </a:solidFill>
                <a:latin typeface="华文楷体" pitchFamily="2" charset="-122"/>
                <a:ea typeface="华文楷体" pitchFamily="2" charset="-122"/>
              </a:defRPr>
            </a:lvl2pPr>
            <a:lvl3pPr marL="1143000" indent="-228600" algn="l" defTabSz="914400" rtl="0" eaLnBrk="0" fontAlgn="base" hangingPunct="0">
              <a:lnSpc>
                <a:spcPct val="100000"/>
              </a:lnSpc>
              <a:spcBef>
                <a:spcPct val="20000"/>
              </a:spcBef>
              <a:spcAft>
                <a:spcPct val="0"/>
              </a:spcAft>
              <a:buClr>
                <a:srgbClr val="00279F"/>
              </a:buClr>
              <a:buSzTx/>
              <a:buFontTx/>
              <a:buChar char="•"/>
              <a:defRPr kumimoji="0" lang="zh-CN" altLang="en-US" sz="2400" b="0" i="0" u="none" baseline="0">
                <a:solidFill>
                  <a:schemeClr val="tx1"/>
                </a:solidFill>
                <a:latin typeface="华文楷体" pitchFamily="2" charset="-122"/>
                <a:ea typeface="华文楷体" pitchFamily="2" charset="-122"/>
              </a:defRPr>
            </a:lvl3pPr>
            <a:lvl4pPr marL="1600200" indent="-228600" algn="l" defTabSz="914400" rtl="0" eaLnBrk="0" fontAlgn="base" hangingPunct="0">
              <a:lnSpc>
                <a:spcPct val="100000"/>
              </a:lnSpc>
              <a:spcBef>
                <a:spcPct val="20000"/>
              </a:spcBef>
              <a:spcAft>
                <a:spcPct val="0"/>
              </a:spcAft>
              <a:buClr>
                <a:schemeClr val="tx1"/>
              </a:buClr>
              <a:buSzTx/>
              <a:buFontTx/>
              <a:buChar char="•"/>
              <a:defRPr kumimoji="0" lang="zh-CN" altLang="en-US" sz="2000" b="0" i="0" u="none" baseline="0">
                <a:solidFill>
                  <a:schemeClr val="tx1"/>
                </a:solidFill>
                <a:latin typeface="华文楷体" pitchFamily="2" charset="-122"/>
                <a:ea typeface="华文楷体" pitchFamily="2" charset="-122"/>
              </a:defRPr>
            </a:lvl4pPr>
            <a:lvl5pPr marL="2057400" indent="-228600" algn="l" defTabSz="914400" rtl="0" eaLnBrk="0" fontAlgn="base" hangingPunct="0">
              <a:lnSpc>
                <a:spcPct val="100000"/>
              </a:lnSpc>
              <a:spcBef>
                <a:spcPct val="20000"/>
              </a:spcBef>
              <a:spcAft>
                <a:spcPct val="0"/>
              </a:spcAft>
              <a:buClr>
                <a:schemeClr val="tx1"/>
              </a:buClr>
              <a:buSzTx/>
              <a:buFontTx/>
              <a:buChar char="•"/>
              <a:defRPr kumimoji="0" lang="zh-CN" altLang="en-US" sz="2000" b="0" i="0" u="none" baseline="0">
                <a:solidFill>
                  <a:schemeClr val="tx1"/>
                </a:solidFill>
                <a:latin typeface="华文楷体" pitchFamily="2" charset="-122"/>
                <a:ea typeface="华文楷体" pitchFamily="2" charset="-122"/>
              </a:defRPr>
            </a:lvl5pPr>
          </a:lstStyle>
          <a:p>
            <a:pPr lvl="0">
              <a:buFont typeface="Wingdings" pitchFamily="2" charset="2"/>
              <a:buChar char="§"/>
            </a:pPr>
            <a:r>
              <a:rPr sz="2800">
                <a:effectLst>
                  <a:outerShdw blurRad="38100" dist="38100" dir="2700000" algn="tl">
                    <a:schemeClr val="bg2"/>
                  </a:outerShdw>
                </a:effectLst>
                <a:latin typeface="宋体" pitchFamily="2" charset="-122"/>
                <a:ea typeface="宋体" pitchFamily="2" charset="-122"/>
              </a:rPr>
              <a:t>散列方法在表项的存储位置与它的关键字之间建立一个确定的对应函数关系</a:t>
            </a:r>
            <a:r>
              <a:rPr sz="2800">
                <a:latin typeface="宋体" pitchFamily="2" charset="-122"/>
                <a:ea typeface="宋体" pitchFamily="2" charset="-122"/>
              </a:rPr>
              <a:t>Hash( )</a:t>
            </a:r>
            <a:r>
              <a:rPr sz="2800">
                <a:effectLst>
                  <a:outerShdw blurRad="38100" dist="38100" dir="2700000" algn="tl">
                    <a:schemeClr val="bg2"/>
                  </a:outerShdw>
                </a:effectLst>
                <a:latin typeface="宋体" pitchFamily="2" charset="-122"/>
                <a:ea typeface="宋体" pitchFamily="2" charset="-122"/>
              </a:rPr>
              <a:t>，使每个关键字与结构中一个唯一存储位置相对应：</a:t>
            </a:r>
            <a:endParaRPr sz="2800">
              <a:effectLst>
                <a:outerShdw blurRad="38100" dist="38100" dir="2700000" algn="tl">
                  <a:schemeClr val="bg2"/>
                </a:outerShdw>
              </a:effectLst>
              <a:latin typeface="宋体" pitchFamily="2" charset="-122"/>
              <a:ea typeface="宋体" pitchFamily="2" charset="-122"/>
            </a:endParaRPr>
          </a:p>
          <a:p>
            <a:pPr lvl="0">
              <a:buNone/>
            </a:pPr>
            <a:r>
              <a:rPr sz="2800" i="1">
                <a:solidFill>
                  <a:schemeClr val="tx2"/>
                </a:solidFill>
                <a:effectLst>
                  <a:outerShdw blurRad="38100" dist="38100" dir="2700000" algn="tl">
                    <a:schemeClr val="bg2"/>
                  </a:outerShdw>
                </a:effectLst>
                <a:latin typeface="宋体" pitchFamily="2" charset="-122"/>
                <a:ea typeface="宋体" pitchFamily="2" charset="-122"/>
              </a:rPr>
              <a:t>         </a:t>
            </a:r>
            <a:r>
              <a:rPr sz="2800">
                <a:solidFill>
                  <a:schemeClr val="tx2"/>
                </a:solidFill>
                <a:latin typeface="宋体" pitchFamily="2" charset="-122"/>
                <a:ea typeface="宋体" pitchFamily="2" charset="-122"/>
              </a:rPr>
              <a:t>Address ＝ Hash ( Rec.key )</a:t>
            </a:r>
            <a:endParaRPr sz="2800">
              <a:solidFill>
                <a:schemeClr val="tx2"/>
              </a:solidFill>
              <a:latin typeface="宋体" pitchFamily="2" charset="-122"/>
              <a:ea typeface="宋体" pitchFamily="2" charset="-122"/>
            </a:endParaRPr>
          </a:p>
          <a:p>
            <a:pPr lvl="0">
              <a:buNone/>
            </a:pPr>
            <a:endParaRPr sz="2800">
              <a:latin typeface="宋体" pitchFamily="2" charset="-122"/>
              <a:ea typeface="宋体" pitchFamily="2" charset="-122"/>
            </a:endParaRPr>
          </a:p>
          <a:p>
            <a:pPr lvl="0">
              <a:buFont typeface="Wingdings" pitchFamily="2" charset="2"/>
            </a:pPr>
            <a:r>
              <a:rPr sz="2800">
                <a:effectLst>
                  <a:outerShdw blurRad="38100" dist="38100" dir="2700000" algn="tl">
                    <a:schemeClr val="bg2"/>
                  </a:outerShdw>
                </a:effectLst>
                <a:latin typeface="宋体" pitchFamily="2" charset="-122"/>
                <a:ea typeface="宋体" pitchFamily="2" charset="-122"/>
              </a:rPr>
              <a:t>在查找时，首先对表项的关键字进行函数计算，把函数值当做表项的存储位置，在结构中按此位置取表项比较。若关键字相等，则查找成功。在存放表项时，依相同函数计算存储位置，并按此位置存放。</a:t>
            </a:r>
            <a:endParaRPr sz="2800">
              <a:latin typeface="宋体" pitchFamily="2" charset="-122"/>
              <a:ea typeface="宋体" pitchFamily="2" charset="-122"/>
            </a:endParaRPr>
          </a:p>
        </p:txBody>
      </p:sp>
      <p:sp>
        <p:nvSpPr>
          <p:cNvPr id="82948" name="TextBox 82947"/>
          <p:cNvSpPr txBox="1"/>
          <p:nvPr/>
        </p:nvSpPr>
        <p:spPr>
          <a:xfrm flipH="1">
            <a:off x="0" y="0"/>
            <a:ext cx="0" cy="0"/>
          </a:xfrm>
          <a:prstGeom prst="rect">
            <a:avLst/>
          </a:prstGeom>
          <a:noFill/>
        </p:spPr>
        <p:txBody>
          <a:bodyPr wrap="none">
            <a:spAutoFit/>
          </a:bodyPr>
          <a:lstStyle>
            <a:defPPr algn="l" rtl="0" eaLnBrk="0" hangingPunct="0">
              <a:defRPr kumimoji="0" lang="zh-CN" altLang="en-US" sz="2400">
                <a:latin typeface="Times New Roman" pitchFamily="18"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数据结构散列Hashing共21页，您现在浏览的是第3页!</a:t>
            </a:r>
          </a:p>
        </p:txBody>
      </p:sp>
    </p:spTree>
  </p:cSld>
  <p:clrMapOvr>
    <a:masterClrMapping/>
  </p:clrMapOvr>
  <p:transition>
    <p:strips dir="ld"/>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6018" name=""/>
          <p:cNvSpPr/>
          <p:nvPr/>
        </p:nvSpPr>
        <p:spPr>
          <a:xfrm>
            <a:off x="149225" y="1268412"/>
            <a:ext cx="8815388" cy="4791075"/>
          </a:xfrm>
          <a:prstGeom prst="rect">
            <a:avLst/>
          </a:prstGeom>
          <a:noFill/>
          <a:ln>
            <a:noFill/>
            <a:miter lim="800000"/>
          </a:ln>
          <a:effectLst/>
        </p:spPr>
        <p:txBody>
          <a:bodyPr>
            <a:spAutoFit/>
          </a:bodyPr>
          <a:lstStyle>
            <a:defPPr algn="l" rtl="0" eaLnBrk="0" hangingPunct="0">
              <a:defRPr kumimoji="0" lang="zh-CN" altLang="en-US" sz="2400">
                <a:latin typeface="Times New Roman" pitchFamily="18"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nSpc>
                <a:spcPct val="110000"/>
              </a:lnSpc>
            </a:pPr>
            <a:r>
              <a:rPr kumimoji="1" sz="2800">
                <a:latin typeface="宋体" pitchFamily="2" charset="-122"/>
              </a:rPr>
              <a:t>构造散列函数时的几点要求：</a:t>
            </a:r>
            <a:endParaRPr kumimoji="1" sz="2800">
              <a:latin typeface="宋体" pitchFamily="2" charset="-122"/>
            </a:endParaRPr>
          </a:p>
          <a:p>
            <a:pPr lvl="0">
              <a:lnSpc>
                <a:spcPct val="110000"/>
              </a:lnSpc>
              <a:buClr>
                <a:schemeClr val="tx2"/>
              </a:buClr>
              <a:buSzPct val="75000"/>
              <a:buFont typeface="Wingdings" pitchFamily="2" charset="2"/>
              <a:buChar char="n"/>
            </a:pPr>
            <a:r>
              <a:rPr kumimoji="1" sz="2800" b="1">
                <a:effectLst>
                  <a:outerShdw blurRad="38100" dist="38100" dir="2700000" algn="tl">
                    <a:schemeClr val="bg2"/>
                  </a:outerShdw>
                </a:effectLst>
                <a:latin typeface="宋体" pitchFamily="2" charset="-122"/>
              </a:rPr>
              <a:t> </a:t>
            </a:r>
            <a:r>
              <a:rPr kumimoji="1" sz="2800">
                <a:effectLst>
                  <a:outerShdw blurRad="38100" dist="38100" dir="2700000" algn="tl">
                    <a:schemeClr val="bg2"/>
                  </a:outerShdw>
                </a:effectLst>
                <a:latin typeface="宋体" pitchFamily="2" charset="-122"/>
              </a:rPr>
              <a:t>散列函数的定义域必须包括需要存储的全部关</a:t>
            </a:r>
            <a:endParaRPr kumimoji="1" sz="2800">
              <a:effectLst>
                <a:outerShdw blurRad="38100" dist="38100" dir="2700000" algn="tl">
                  <a:schemeClr val="bg2"/>
                </a:outerShdw>
              </a:effectLst>
              <a:latin typeface="宋体" pitchFamily="2" charset="-122"/>
            </a:endParaRPr>
          </a:p>
          <a:p>
            <a:pPr lvl="0">
              <a:lnSpc>
                <a:spcPct val="110000"/>
              </a:lnSpc>
              <a:buClr>
                <a:schemeClr val="tx2"/>
              </a:buClr>
              <a:buSzPct val="75000"/>
              <a:buFont typeface="Wingdings" pitchFamily="2" charset="2"/>
            </a:pPr>
            <a:r>
              <a:rPr kumimoji="1" sz="2800">
                <a:effectLst>
                  <a:outerShdw blurRad="38100" dist="38100" dir="2700000" algn="tl">
                    <a:schemeClr val="bg2"/>
                  </a:outerShdw>
                </a:effectLst>
                <a:latin typeface="宋体" pitchFamily="2" charset="-122"/>
              </a:rPr>
              <a:t>  键码，如果散列表允许有</a:t>
            </a:r>
            <a:r>
              <a:rPr kumimoji="1" sz="2800">
                <a:latin typeface="宋体" pitchFamily="2" charset="-122"/>
              </a:rPr>
              <a:t>m个</a:t>
            </a:r>
            <a:r>
              <a:rPr kumimoji="1" sz="2800">
                <a:effectLst>
                  <a:outerShdw blurRad="38100" dist="38100" dir="2700000" algn="tl">
                    <a:schemeClr val="bg2"/>
                  </a:outerShdw>
                </a:effectLst>
                <a:latin typeface="宋体" pitchFamily="2" charset="-122"/>
              </a:rPr>
              <a:t>地址时,其值域必</a:t>
            </a:r>
            <a:endParaRPr kumimoji="1" sz="2800">
              <a:effectLst>
                <a:outerShdw blurRad="38100" dist="38100" dir="2700000" algn="tl">
                  <a:schemeClr val="bg2"/>
                </a:outerShdw>
              </a:effectLst>
              <a:latin typeface="宋体" pitchFamily="2" charset="-122"/>
            </a:endParaRPr>
          </a:p>
          <a:p>
            <a:pPr lvl="0">
              <a:lnSpc>
                <a:spcPct val="110000"/>
              </a:lnSpc>
              <a:buClr>
                <a:schemeClr val="tx2"/>
              </a:buClr>
              <a:buSzPct val="75000"/>
              <a:buFont typeface="Wingdings" pitchFamily="2" charset="2"/>
            </a:pPr>
            <a:r>
              <a:rPr kumimoji="1" sz="2800" b="1">
                <a:effectLst>
                  <a:outerShdw blurRad="38100" dist="38100" dir="2700000" algn="tl">
                    <a:schemeClr val="bg2"/>
                  </a:outerShdw>
                </a:effectLst>
                <a:latin typeface="宋体" pitchFamily="2" charset="-122"/>
              </a:rPr>
              <a:t>  </a:t>
            </a:r>
            <a:r>
              <a:rPr kumimoji="1" sz="2800">
                <a:latin typeface="宋体" pitchFamily="2" charset="-122"/>
              </a:rPr>
              <a:t>须在 0 到 m-1 之间。</a:t>
            </a:r>
            <a:endParaRPr kumimoji="1" sz="2800">
              <a:latin typeface="宋体" pitchFamily="2" charset="-122"/>
            </a:endParaRPr>
          </a:p>
          <a:p>
            <a:pPr lvl="0">
              <a:lnSpc>
                <a:spcPct val="110000"/>
              </a:lnSpc>
              <a:buClr>
                <a:schemeClr val="tx2"/>
              </a:buClr>
              <a:buSzPct val="75000"/>
              <a:buFont typeface="Wingdings" pitchFamily="2" charset="2"/>
              <a:buChar char="n"/>
            </a:pPr>
            <a:r>
              <a:rPr kumimoji="1" sz="2800">
                <a:latin typeface="宋体" pitchFamily="2" charset="-122"/>
              </a:rPr>
              <a:t> 散列函数计算出来的地址应能均匀分布在整个</a:t>
            </a:r>
            <a:endParaRPr kumimoji="1" sz="2800">
              <a:latin typeface="宋体" pitchFamily="2" charset="-122"/>
            </a:endParaRPr>
          </a:p>
          <a:p>
            <a:pPr lvl="0">
              <a:lnSpc>
                <a:spcPct val="110000"/>
              </a:lnSpc>
              <a:buClr>
                <a:schemeClr val="tx2"/>
              </a:buClr>
              <a:buSzPct val="75000"/>
              <a:buFont typeface="Wingdings" pitchFamily="2" charset="2"/>
            </a:pPr>
            <a:r>
              <a:rPr kumimoji="1" sz="2800">
                <a:latin typeface="宋体" pitchFamily="2" charset="-122"/>
              </a:rPr>
              <a:t>  地址空间中：若 key是从关键字集合中随机抽</a:t>
            </a:r>
            <a:endParaRPr kumimoji="1" sz="2800">
              <a:latin typeface="宋体" pitchFamily="2" charset="-122"/>
            </a:endParaRPr>
          </a:p>
          <a:p>
            <a:pPr lvl="0">
              <a:lnSpc>
                <a:spcPct val="110000"/>
              </a:lnSpc>
              <a:buClr>
                <a:schemeClr val="tx2"/>
              </a:buClr>
              <a:buSzPct val="75000"/>
              <a:buFont typeface="Wingdings" pitchFamily="2" charset="2"/>
            </a:pPr>
            <a:r>
              <a:rPr kumimoji="1" sz="2800">
                <a:latin typeface="宋体" pitchFamily="2" charset="-122"/>
              </a:rPr>
              <a:t>  取的一个关键字，散列函数应能以同等概率取</a:t>
            </a:r>
            <a:endParaRPr kumimoji="1" sz="2800">
              <a:latin typeface="宋体" pitchFamily="2" charset="-122"/>
            </a:endParaRPr>
          </a:p>
          <a:p>
            <a:pPr lvl="0">
              <a:lnSpc>
                <a:spcPct val="110000"/>
              </a:lnSpc>
              <a:buClr>
                <a:schemeClr val="tx2"/>
              </a:buClr>
              <a:buSzPct val="75000"/>
              <a:buFont typeface="Wingdings" pitchFamily="2" charset="2"/>
            </a:pPr>
            <a:r>
              <a:rPr kumimoji="1" sz="2800">
                <a:latin typeface="宋体" pitchFamily="2" charset="-122"/>
              </a:rPr>
              <a:t>  0到 m-1 中的每一个值。</a:t>
            </a:r>
            <a:endParaRPr kumimoji="1" sz="2800">
              <a:latin typeface="宋体" pitchFamily="2" charset="-122"/>
            </a:endParaRPr>
          </a:p>
          <a:p>
            <a:pPr lvl="0">
              <a:lnSpc>
                <a:spcPct val="110000"/>
              </a:lnSpc>
              <a:buClr>
                <a:schemeClr val="tx2"/>
              </a:buClr>
              <a:buSzPct val="75000"/>
              <a:buFont typeface="Wingdings" pitchFamily="2" charset="2"/>
              <a:buChar char="n"/>
            </a:pPr>
            <a:r>
              <a:rPr kumimoji="1" sz="2800">
                <a:latin typeface="宋体" pitchFamily="2" charset="-122"/>
              </a:rPr>
              <a:t> 散列函数应是简单的，能在较短的时间内计算</a:t>
            </a:r>
            <a:endParaRPr kumimoji="1" sz="2800">
              <a:latin typeface="宋体" pitchFamily="2" charset="-122"/>
            </a:endParaRPr>
          </a:p>
          <a:p>
            <a:pPr lvl="0">
              <a:lnSpc>
                <a:spcPct val="110000"/>
              </a:lnSpc>
              <a:buClr>
                <a:schemeClr val="tx2"/>
              </a:buClr>
              <a:buSzPct val="75000"/>
              <a:buFont typeface="Wingdings" pitchFamily="2" charset="2"/>
            </a:pPr>
            <a:r>
              <a:rPr kumimoji="1" sz="2800">
                <a:latin typeface="宋体" pitchFamily="2" charset="-122"/>
              </a:rPr>
              <a:t>  出结果。</a:t>
            </a:r>
            <a:endParaRPr kumimoji="1" sz="2800">
              <a:latin typeface="宋体" pitchFamily="2" charset="-122"/>
            </a:endParaRPr>
          </a:p>
        </p:txBody>
      </p:sp>
      <p:sp>
        <p:nvSpPr>
          <p:cNvPr id="86019" name=""/>
          <p:cNvSpPr/>
          <p:nvPr>
            <p:ph type="title"/>
          </p:nvPr>
        </p:nvSpPr>
        <p:spPr>
          <a:xfrm>
            <a:off x="152400" y="404812"/>
            <a:ext cx="4572000" cy="685800"/>
          </a:xfrm>
          <a:prstGeom prst="rect">
            <a:avLst/>
          </a:prstGeom>
          <a:noFill/>
          <a:ln>
            <a:miter lim="800000"/>
          </a:ln>
        </p:spPr>
        <p:txBody>
          <a:bodyPr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4000" b="1" i="1" u="none" baseline="0">
                <a:solidFill>
                  <a:srgbClr val="00279F"/>
                </a:solidFill>
                <a:latin typeface="Comic Sans MS" pitchFamily="66" charset="0"/>
              </a:defRPr>
            </a:lvl1pPr>
          </a:lstStyle>
          <a:p>
            <a:pPr lvl="0" algn="l"/>
            <a:r>
              <a:rPr sz="3600" b="0" i="0">
                <a:latin typeface="Arial" pitchFamily="34" charset="0"/>
                <a:ea typeface="宋体" pitchFamily="2" charset="-122"/>
              </a:rPr>
              <a:t>哈希函数的构造方法</a:t>
            </a:r>
            <a:endParaRPr sz="4400" b="0" i="0">
              <a:latin typeface="Arial" pitchFamily="34" charset="0"/>
              <a:ea typeface="黑体" pitchFamily="2" charset="-122"/>
            </a:endParaRPr>
          </a:p>
        </p:txBody>
      </p:sp>
      <p:sp>
        <p:nvSpPr>
          <p:cNvPr id="86020" name="TextBox 86019"/>
          <p:cNvSpPr txBox="1"/>
          <p:nvPr/>
        </p:nvSpPr>
        <p:spPr>
          <a:xfrm flipH="1">
            <a:off x="0" y="0"/>
            <a:ext cx="0" cy="0"/>
          </a:xfrm>
          <a:prstGeom prst="rect">
            <a:avLst/>
          </a:prstGeom>
          <a:noFill/>
        </p:spPr>
        <p:txBody>
          <a:bodyPr wrap="none">
            <a:spAutoFit/>
          </a:bodyPr>
          <a:lstStyle>
            <a:defPPr algn="l" rtl="0" eaLnBrk="0" hangingPunct="0">
              <a:defRPr kumimoji="0" lang="zh-CN" altLang="en-US" sz="2400">
                <a:latin typeface="Times New Roman" pitchFamily="18"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数据结构散列Hashing共21页，您现在浏览的是第4页!</a:t>
            </a:r>
          </a:p>
        </p:txBody>
      </p:sp>
    </p:spTree>
  </p:cSld>
  <p:clrMapOvr>
    <a:masterClrMapping/>
  </p:clrMapOvr>
  <p:transition>
    <p:strips dir="ru"/>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8066" name=""/>
          <p:cNvSpPr/>
          <p:nvPr>
            <p:ph type="body" idx="4294967295"/>
          </p:nvPr>
        </p:nvSpPr>
        <p:spPr>
          <a:xfrm>
            <a:off x="228600" y="228600"/>
            <a:ext cx="8763000" cy="6400800"/>
          </a:xfrm>
          <a:prstGeom prst="rect">
            <a:avLst/>
          </a:prstGeom>
          <a:noFill/>
          <a:ln>
            <a:miter lim="800000"/>
          </a:ln>
        </p:spPr>
        <p:txBody>
          <a:bodyPr/>
          <a:lstStyle>
            <a:lvl1pPr marL="342900" indent="-342900" algn="l" defTabSz="914400" rtl="0" eaLnBrk="0" fontAlgn="base" hangingPunct="0">
              <a:lnSpc>
                <a:spcPct val="100000"/>
              </a:lnSpc>
              <a:spcBef>
                <a:spcPct val="20000"/>
              </a:spcBef>
              <a:spcAft>
                <a:spcPct val="0"/>
              </a:spcAft>
              <a:buClr>
                <a:srgbClr val="00279F"/>
              </a:buClr>
              <a:buSzPct val="75000"/>
              <a:buFont typeface="Wingdings" pitchFamily="2" charset="2"/>
              <a:buChar char="l"/>
              <a:defRPr kumimoji="0" lang="zh-CN" altLang="en-US" sz="3200" b="0" i="0" u="none" baseline="0">
                <a:solidFill>
                  <a:schemeClr val="tx1"/>
                </a:solidFill>
                <a:latin typeface="黑体" pitchFamily="2" charset="-122"/>
                <a:ea typeface="黑体" pitchFamily="2" charset="-122"/>
              </a:defRPr>
            </a:lvl1pPr>
            <a:lvl2pPr marL="742950" indent="-285750" algn="l" defTabSz="914400" rtl="0" eaLnBrk="0" fontAlgn="base" hangingPunct="0">
              <a:lnSpc>
                <a:spcPct val="100000"/>
              </a:lnSpc>
              <a:spcBef>
                <a:spcPct val="20000"/>
              </a:spcBef>
              <a:spcAft>
                <a:spcPct val="0"/>
              </a:spcAft>
              <a:buClr>
                <a:srgbClr val="00279F"/>
              </a:buClr>
              <a:buSzTx/>
              <a:buFontTx/>
              <a:buChar char="•"/>
              <a:defRPr kumimoji="0" lang="zh-CN" altLang="en-US" sz="2800" b="0" i="0" u="none" baseline="0">
                <a:solidFill>
                  <a:schemeClr val="tx1"/>
                </a:solidFill>
                <a:latin typeface="华文楷体" pitchFamily="2" charset="-122"/>
                <a:ea typeface="华文楷体" pitchFamily="2" charset="-122"/>
              </a:defRPr>
            </a:lvl2pPr>
            <a:lvl3pPr marL="1143000" indent="-228600" algn="l" defTabSz="914400" rtl="0" eaLnBrk="0" fontAlgn="base" hangingPunct="0">
              <a:lnSpc>
                <a:spcPct val="100000"/>
              </a:lnSpc>
              <a:spcBef>
                <a:spcPct val="20000"/>
              </a:spcBef>
              <a:spcAft>
                <a:spcPct val="0"/>
              </a:spcAft>
              <a:buClr>
                <a:srgbClr val="00279F"/>
              </a:buClr>
              <a:buSzTx/>
              <a:buFontTx/>
              <a:buChar char="•"/>
              <a:defRPr kumimoji="0" lang="zh-CN" altLang="en-US" sz="2400" b="0" i="0" u="none" baseline="0">
                <a:solidFill>
                  <a:schemeClr val="tx1"/>
                </a:solidFill>
                <a:latin typeface="华文楷体" pitchFamily="2" charset="-122"/>
                <a:ea typeface="华文楷体" pitchFamily="2" charset="-122"/>
              </a:defRPr>
            </a:lvl3pPr>
            <a:lvl4pPr marL="1600200" indent="-228600" algn="l" defTabSz="914400" rtl="0" eaLnBrk="0" fontAlgn="base" hangingPunct="0">
              <a:lnSpc>
                <a:spcPct val="100000"/>
              </a:lnSpc>
              <a:spcBef>
                <a:spcPct val="20000"/>
              </a:spcBef>
              <a:spcAft>
                <a:spcPct val="0"/>
              </a:spcAft>
              <a:buClr>
                <a:schemeClr val="tx1"/>
              </a:buClr>
              <a:buSzTx/>
              <a:buFontTx/>
              <a:buChar char="•"/>
              <a:defRPr kumimoji="0" lang="zh-CN" altLang="en-US" sz="2000" b="0" i="0" u="none" baseline="0">
                <a:solidFill>
                  <a:schemeClr val="tx1"/>
                </a:solidFill>
                <a:latin typeface="华文楷体" pitchFamily="2" charset="-122"/>
                <a:ea typeface="华文楷体" pitchFamily="2" charset="-122"/>
              </a:defRPr>
            </a:lvl4pPr>
            <a:lvl5pPr marL="2057400" indent="-228600" algn="l" defTabSz="914400" rtl="0" eaLnBrk="0" fontAlgn="base" hangingPunct="0">
              <a:lnSpc>
                <a:spcPct val="100000"/>
              </a:lnSpc>
              <a:spcBef>
                <a:spcPct val="20000"/>
              </a:spcBef>
              <a:spcAft>
                <a:spcPct val="0"/>
              </a:spcAft>
              <a:buClr>
                <a:schemeClr val="tx1"/>
              </a:buClr>
              <a:buSzTx/>
              <a:buFontTx/>
              <a:buChar char="•"/>
              <a:defRPr kumimoji="0" lang="zh-CN" altLang="en-US" sz="2000" b="0" i="0" u="none" baseline="0">
                <a:solidFill>
                  <a:schemeClr val="tx1"/>
                </a:solidFill>
                <a:latin typeface="华文楷体" pitchFamily="2" charset="-122"/>
                <a:ea typeface="华文楷体" pitchFamily="2" charset="-122"/>
              </a:defRPr>
            </a:lvl5pPr>
          </a:lstStyle>
          <a:p>
            <a:pPr lvl="0">
              <a:buSzPct val="120000"/>
              <a:buFont typeface="Monotype Sorts" pitchFamily="2" charset="2"/>
              <a:buNone/>
            </a:pPr>
            <a:r>
              <a:rPr sz="2800" b="1">
                <a:solidFill>
                  <a:schemeClr val="tx2"/>
                </a:solidFill>
                <a:effectLst>
                  <a:outerShdw blurRad="38100" dist="38100" dir="2700000" algn="tl">
                    <a:schemeClr val="bg2"/>
                  </a:outerShdw>
                </a:effectLst>
                <a:latin typeface="宋体" pitchFamily="2" charset="-122"/>
                <a:ea typeface="宋体" pitchFamily="2" charset="-122"/>
              </a:rPr>
              <a:t>2. 数字分析法</a:t>
            </a:r>
            <a:endParaRPr sz="2800" b="1">
              <a:effectLst>
                <a:outerShdw blurRad="38100" dist="38100" dir="2700000" algn="tl">
                  <a:schemeClr val="bg2"/>
                </a:outerShdw>
              </a:effectLst>
              <a:latin typeface="宋体" pitchFamily="2" charset="-122"/>
              <a:ea typeface="宋体" pitchFamily="2" charset="-122"/>
            </a:endParaRPr>
          </a:p>
          <a:p>
            <a:pPr lvl="0">
              <a:buNone/>
            </a:pPr>
            <a:r>
              <a:rPr sz="2800" b="1">
                <a:effectLst>
                  <a:outerShdw blurRad="38100" dist="38100" dir="2700000" algn="tl">
                    <a:schemeClr val="bg2"/>
                  </a:outerShdw>
                </a:effectLst>
                <a:latin typeface="宋体" pitchFamily="2" charset="-122"/>
                <a:ea typeface="宋体" pitchFamily="2" charset="-122"/>
              </a:rPr>
              <a:t>  </a:t>
            </a:r>
            <a:r>
              <a:rPr sz="2800">
                <a:latin typeface="宋体" pitchFamily="2" charset="-122"/>
                <a:ea typeface="宋体" pitchFamily="2" charset="-122"/>
              </a:rPr>
              <a:t>设有n个d位数，每一位可能有r种不同的符号。这 r 种不同的符号在各位上出现的频率不一定相同，可能在某些位上分布均匀些；在某些位上分布不均匀，只有某几种符号经常出现。可根据散列表的大小，选取其中各种符号分布均匀的若干位作为散列地址。</a:t>
            </a:r>
            <a:endParaRPr sz="2800">
              <a:latin typeface="宋体" pitchFamily="2" charset="-122"/>
              <a:ea typeface="宋体" pitchFamily="2" charset="-122"/>
            </a:endParaRPr>
          </a:p>
        </p:txBody>
      </p:sp>
      <p:sp>
        <p:nvSpPr>
          <p:cNvPr id="88067" name="TextBox 88066"/>
          <p:cNvSpPr txBox="1"/>
          <p:nvPr/>
        </p:nvSpPr>
        <p:spPr>
          <a:xfrm flipH="1">
            <a:off x="0" y="0"/>
            <a:ext cx="0" cy="0"/>
          </a:xfrm>
          <a:prstGeom prst="rect">
            <a:avLst/>
          </a:prstGeom>
          <a:noFill/>
        </p:spPr>
        <p:txBody>
          <a:bodyPr wrap="none">
            <a:spAutoFit/>
          </a:bodyPr>
          <a:lstStyle>
            <a:defPPr algn="l" rtl="0" eaLnBrk="0" hangingPunct="0">
              <a:defRPr kumimoji="0" lang="zh-CN" altLang="en-US" sz="2400">
                <a:latin typeface="Times New Roman" pitchFamily="18"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数据结构散列Hashing共21页，您现在浏览的是第5页!</a:t>
            </a:r>
          </a:p>
        </p:txBody>
      </p:sp>
    </p:spTree>
  </p:cSld>
  <p:clrMapOvr>
    <a:masterClrMapping/>
  </p:clrMapOvr>
  <p:transition>
    <p:pull/>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4210" name=""/>
          <p:cNvSpPr/>
          <p:nvPr>
            <p:ph type="body" idx="4294967295"/>
          </p:nvPr>
        </p:nvSpPr>
        <p:spPr>
          <a:xfrm>
            <a:off x="228600" y="228600"/>
            <a:ext cx="8915400" cy="6248400"/>
          </a:xfrm>
          <a:prstGeom prst="rect">
            <a:avLst/>
          </a:prstGeom>
          <a:noFill/>
          <a:ln>
            <a:miter lim="800000"/>
          </a:ln>
        </p:spPr>
        <p:txBody>
          <a:bodyPr/>
          <a:lstStyle>
            <a:lvl1pPr marL="342900" indent="-342900" algn="l" defTabSz="914400" rtl="0" eaLnBrk="0" fontAlgn="base" hangingPunct="0">
              <a:lnSpc>
                <a:spcPct val="100000"/>
              </a:lnSpc>
              <a:spcBef>
                <a:spcPct val="20000"/>
              </a:spcBef>
              <a:spcAft>
                <a:spcPct val="0"/>
              </a:spcAft>
              <a:buClr>
                <a:srgbClr val="00279F"/>
              </a:buClr>
              <a:buSzPct val="75000"/>
              <a:buFont typeface="Wingdings" pitchFamily="2" charset="2"/>
              <a:buChar char="l"/>
              <a:defRPr kumimoji="0" lang="zh-CN" altLang="en-US" sz="3200" b="0" i="0" u="none" baseline="0">
                <a:solidFill>
                  <a:schemeClr val="tx1"/>
                </a:solidFill>
                <a:latin typeface="黑体" pitchFamily="2" charset="-122"/>
                <a:ea typeface="黑体" pitchFamily="2" charset="-122"/>
              </a:defRPr>
            </a:lvl1pPr>
            <a:lvl2pPr marL="742950" indent="-285750" algn="l" defTabSz="914400" rtl="0" eaLnBrk="0" fontAlgn="base" hangingPunct="0">
              <a:lnSpc>
                <a:spcPct val="100000"/>
              </a:lnSpc>
              <a:spcBef>
                <a:spcPct val="20000"/>
              </a:spcBef>
              <a:spcAft>
                <a:spcPct val="0"/>
              </a:spcAft>
              <a:buClr>
                <a:srgbClr val="00279F"/>
              </a:buClr>
              <a:buSzTx/>
              <a:buFontTx/>
              <a:buChar char="•"/>
              <a:defRPr kumimoji="0" lang="zh-CN" altLang="en-US" sz="2800" b="0" i="0" u="none" baseline="0">
                <a:solidFill>
                  <a:schemeClr val="tx1"/>
                </a:solidFill>
                <a:latin typeface="华文楷体" pitchFamily="2" charset="-122"/>
                <a:ea typeface="华文楷体" pitchFamily="2" charset="-122"/>
              </a:defRPr>
            </a:lvl2pPr>
            <a:lvl3pPr marL="1143000" indent="-228600" algn="l" defTabSz="914400" rtl="0" eaLnBrk="0" fontAlgn="base" hangingPunct="0">
              <a:lnSpc>
                <a:spcPct val="100000"/>
              </a:lnSpc>
              <a:spcBef>
                <a:spcPct val="20000"/>
              </a:spcBef>
              <a:spcAft>
                <a:spcPct val="0"/>
              </a:spcAft>
              <a:buClr>
                <a:srgbClr val="00279F"/>
              </a:buClr>
              <a:buSzTx/>
              <a:buFontTx/>
              <a:buChar char="•"/>
              <a:defRPr kumimoji="0" lang="zh-CN" altLang="en-US" sz="2400" b="0" i="0" u="none" baseline="0">
                <a:solidFill>
                  <a:schemeClr val="tx1"/>
                </a:solidFill>
                <a:latin typeface="华文楷体" pitchFamily="2" charset="-122"/>
                <a:ea typeface="华文楷体" pitchFamily="2" charset="-122"/>
              </a:defRPr>
            </a:lvl3pPr>
            <a:lvl4pPr marL="1600200" indent="-228600" algn="l" defTabSz="914400" rtl="0" eaLnBrk="0" fontAlgn="base" hangingPunct="0">
              <a:lnSpc>
                <a:spcPct val="100000"/>
              </a:lnSpc>
              <a:spcBef>
                <a:spcPct val="20000"/>
              </a:spcBef>
              <a:spcAft>
                <a:spcPct val="0"/>
              </a:spcAft>
              <a:buClr>
                <a:schemeClr val="tx1"/>
              </a:buClr>
              <a:buSzTx/>
              <a:buFontTx/>
              <a:buChar char="•"/>
              <a:defRPr kumimoji="0" lang="zh-CN" altLang="en-US" sz="2000" b="0" i="0" u="none" baseline="0">
                <a:solidFill>
                  <a:schemeClr val="tx1"/>
                </a:solidFill>
                <a:latin typeface="华文楷体" pitchFamily="2" charset="-122"/>
                <a:ea typeface="华文楷体" pitchFamily="2" charset="-122"/>
              </a:defRPr>
            </a:lvl4pPr>
            <a:lvl5pPr marL="2057400" indent="-228600" algn="l" defTabSz="914400" rtl="0" eaLnBrk="0" fontAlgn="base" hangingPunct="0">
              <a:lnSpc>
                <a:spcPct val="100000"/>
              </a:lnSpc>
              <a:spcBef>
                <a:spcPct val="20000"/>
              </a:spcBef>
              <a:spcAft>
                <a:spcPct val="0"/>
              </a:spcAft>
              <a:buClr>
                <a:schemeClr val="tx1"/>
              </a:buClr>
              <a:buSzTx/>
              <a:buFontTx/>
              <a:buChar char="•"/>
              <a:defRPr kumimoji="0" lang="zh-CN" altLang="en-US" sz="2000" b="0" i="0" u="none" baseline="0">
                <a:solidFill>
                  <a:schemeClr val="tx1"/>
                </a:solidFill>
                <a:latin typeface="华文楷体" pitchFamily="2" charset="-122"/>
                <a:ea typeface="华文楷体" pitchFamily="2" charset="-122"/>
              </a:defRPr>
            </a:lvl5pPr>
          </a:lstStyle>
          <a:p>
            <a:pPr lvl="0" algn="just">
              <a:buSzPct val="120000"/>
              <a:buFont typeface="Monotype Sorts" pitchFamily="2" charset="2"/>
              <a:buNone/>
            </a:pPr>
            <a:r>
              <a:rPr sz="2400">
                <a:solidFill>
                  <a:schemeClr val="tx2"/>
                </a:solidFill>
                <a:effectLst>
                  <a:outerShdw blurRad="38100" dist="38100" dir="2700000" algn="tl">
                    <a:schemeClr val="bg2"/>
                  </a:outerShdw>
                </a:effectLst>
                <a:latin typeface="宋体" pitchFamily="2" charset="-122"/>
                <a:ea typeface="宋体" pitchFamily="2" charset="-122"/>
              </a:rPr>
              <a:t>3. 平方取中法</a:t>
            </a:r>
            <a:endParaRPr sz="2400">
              <a:latin typeface="宋体" pitchFamily="2" charset="-122"/>
              <a:ea typeface="宋体" pitchFamily="2" charset="-122"/>
            </a:endParaRPr>
          </a:p>
          <a:p>
            <a:pPr lvl="0" algn="just">
              <a:buFont typeface="Wingdings" pitchFamily="2" charset="2"/>
              <a:buChar char="§"/>
            </a:pPr>
            <a:r>
              <a:rPr sz="2400">
                <a:latin typeface="宋体" pitchFamily="2" charset="-122"/>
                <a:ea typeface="宋体" pitchFamily="2" charset="-122"/>
              </a:rPr>
              <a:t>此方法在词典处理中使用十分广泛。它先计算构成关键字</a:t>
            </a:r>
            <a:endParaRPr sz="2400">
              <a:latin typeface="宋体" pitchFamily="2" charset="-122"/>
              <a:ea typeface="宋体" pitchFamily="2" charset="-122"/>
            </a:endParaRPr>
          </a:p>
          <a:p>
            <a:pPr lvl="0" algn="just">
              <a:buNone/>
            </a:pPr>
            <a:r>
              <a:rPr sz="2400">
                <a:latin typeface="宋体" pitchFamily="2" charset="-122"/>
                <a:ea typeface="宋体" pitchFamily="2" charset="-122"/>
              </a:rPr>
              <a:t>  的标识符的内码的平方，然后按照散列表的大小取中间</a:t>
            </a:r>
            <a:endParaRPr sz="2400">
              <a:latin typeface="宋体" pitchFamily="2" charset="-122"/>
              <a:ea typeface="宋体" pitchFamily="2" charset="-122"/>
            </a:endParaRPr>
          </a:p>
          <a:p>
            <a:pPr lvl="0" algn="just">
              <a:buNone/>
            </a:pPr>
            <a:r>
              <a:rPr sz="2400">
                <a:latin typeface="宋体" pitchFamily="2" charset="-122"/>
                <a:ea typeface="宋体" pitchFamily="2" charset="-122"/>
              </a:rPr>
              <a:t>  的若干位作为散列地址。</a:t>
            </a:r>
            <a:endParaRPr sz="2400">
              <a:latin typeface="宋体" pitchFamily="2" charset="-122"/>
              <a:ea typeface="宋体" pitchFamily="2" charset="-122"/>
            </a:endParaRPr>
          </a:p>
          <a:p>
            <a:pPr lvl="0" algn="just">
              <a:buFont typeface="Wingdings" pitchFamily="2" charset="2"/>
              <a:buChar char="§"/>
            </a:pPr>
            <a:r>
              <a:rPr sz="2400">
                <a:latin typeface="宋体" pitchFamily="2" charset="-122"/>
                <a:ea typeface="宋体" pitchFamily="2" charset="-122"/>
              </a:rPr>
              <a:t>设标识符可以用一个计算机字长的内码表示。因为内</a:t>
            </a:r>
            <a:endParaRPr sz="2400">
              <a:latin typeface="宋体" pitchFamily="2" charset="-122"/>
              <a:ea typeface="宋体" pitchFamily="2" charset="-122"/>
            </a:endParaRPr>
          </a:p>
          <a:p>
            <a:pPr lvl="0" algn="just">
              <a:buNone/>
            </a:pPr>
            <a:r>
              <a:rPr sz="2400">
                <a:latin typeface="宋体" pitchFamily="2" charset="-122"/>
                <a:ea typeface="宋体" pitchFamily="2" charset="-122"/>
              </a:rPr>
              <a:t>  码平方数的中间几位一般是由标识符所有字符决定，</a:t>
            </a:r>
            <a:endParaRPr sz="2400">
              <a:latin typeface="宋体" pitchFamily="2" charset="-122"/>
              <a:ea typeface="宋体" pitchFamily="2" charset="-122"/>
            </a:endParaRPr>
          </a:p>
          <a:p>
            <a:pPr lvl="0" algn="just">
              <a:buNone/>
            </a:pPr>
            <a:r>
              <a:rPr sz="2400">
                <a:latin typeface="宋体" pitchFamily="2" charset="-122"/>
                <a:ea typeface="宋体" pitchFamily="2" charset="-122"/>
              </a:rPr>
              <a:t>  所以对不同的标识符计算出的散列地址大多不相同，</a:t>
            </a:r>
            <a:endParaRPr sz="2400">
              <a:latin typeface="宋体" pitchFamily="2" charset="-122"/>
              <a:ea typeface="宋体" pitchFamily="2" charset="-122"/>
            </a:endParaRPr>
          </a:p>
          <a:p>
            <a:pPr lvl="0" algn="just">
              <a:buNone/>
            </a:pPr>
            <a:r>
              <a:rPr sz="2400">
                <a:latin typeface="宋体" pitchFamily="2" charset="-122"/>
                <a:ea typeface="宋体" pitchFamily="2" charset="-122"/>
              </a:rPr>
              <a:t>  即使其中有些字符相同。</a:t>
            </a:r>
            <a:endParaRPr sz="2400">
              <a:latin typeface="宋体" pitchFamily="2" charset="-122"/>
              <a:ea typeface="宋体" pitchFamily="2" charset="-122"/>
            </a:endParaRPr>
          </a:p>
          <a:p>
            <a:pPr lvl="0" algn="just">
              <a:buFont typeface="Wingdings" pitchFamily="2" charset="2"/>
              <a:buChar char="§"/>
            </a:pPr>
            <a:r>
              <a:rPr sz="2400">
                <a:latin typeface="宋体" pitchFamily="2" charset="-122"/>
                <a:ea typeface="宋体" pitchFamily="2" charset="-122"/>
              </a:rPr>
              <a:t>在平方取中法中，</a:t>
            </a:r>
            <a:r>
              <a:rPr sz="2400">
                <a:solidFill>
                  <a:schemeClr val="tx2"/>
                </a:solidFill>
                <a:latin typeface="宋体" pitchFamily="2" charset="-122"/>
                <a:ea typeface="宋体" pitchFamily="2" charset="-122"/>
              </a:rPr>
              <a:t>一般取散列地址为2的某次幂</a:t>
            </a:r>
            <a:r>
              <a:rPr sz="2400">
                <a:latin typeface="宋体" pitchFamily="2" charset="-122"/>
                <a:ea typeface="宋体" pitchFamily="2" charset="-122"/>
              </a:rPr>
              <a:t>。例</a:t>
            </a:r>
            <a:endParaRPr sz="2400">
              <a:latin typeface="宋体" pitchFamily="2" charset="-122"/>
              <a:ea typeface="宋体" pitchFamily="2" charset="-122"/>
            </a:endParaRPr>
          </a:p>
          <a:p>
            <a:pPr lvl="0" algn="just">
              <a:buNone/>
            </a:pPr>
            <a:r>
              <a:rPr sz="2400">
                <a:latin typeface="宋体" pitchFamily="2" charset="-122"/>
                <a:ea typeface="宋体" pitchFamily="2" charset="-122"/>
              </a:rPr>
              <a:t>  如，</a:t>
            </a:r>
            <a:r>
              <a:rPr sz="2400">
                <a:solidFill>
                  <a:schemeClr val="tx2"/>
                </a:solidFill>
                <a:latin typeface="宋体" pitchFamily="2" charset="-122"/>
                <a:ea typeface="宋体" pitchFamily="2" charset="-122"/>
              </a:rPr>
              <a:t>若散列地址总数取为m = 2</a:t>
            </a:r>
            <a:r>
              <a:rPr sz="2400" baseline="30000">
                <a:solidFill>
                  <a:schemeClr val="tx2"/>
                </a:solidFill>
                <a:latin typeface="宋体" pitchFamily="2" charset="-122"/>
                <a:ea typeface="宋体" pitchFamily="2" charset="-122"/>
              </a:rPr>
              <a:t>r</a:t>
            </a:r>
            <a:r>
              <a:rPr sz="2400">
                <a:solidFill>
                  <a:schemeClr val="tx2"/>
                </a:solidFill>
                <a:latin typeface="宋体" pitchFamily="2" charset="-122"/>
                <a:ea typeface="宋体" pitchFamily="2" charset="-122"/>
              </a:rPr>
              <a:t>，则对内码的平方数</a:t>
            </a:r>
            <a:endParaRPr sz="2400">
              <a:solidFill>
                <a:schemeClr val="tx2"/>
              </a:solidFill>
              <a:latin typeface="宋体" pitchFamily="2" charset="-122"/>
              <a:ea typeface="宋体" pitchFamily="2" charset="-122"/>
            </a:endParaRPr>
          </a:p>
          <a:p>
            <a:pPr lvl="0" algn="just">
              <a:buNone/>
            </a:pPr>
            <a:r>
              <a:rPr sz="2400">
                <a:solidFill>
                  <a:schemeClr val="tx2"/>
                </a:solidFill>
                <a:latin typeface="宋体" pitchFamily="2" charset="-122"/>
                <a:ea typeface="宋体" pitchFamily="2" charset="-122"/>
              </a:rPr>
              <a:t>  取中间的r位</a:t>
            </a:r>
            <a:r>
              <a:rPr sz="2400">
                <a:latin typeface="宋体" pitchFamily="2" charset="-122"/>
                <a:ea typeface="宋体" pitchFamily="2" charset="-122"/>
              </a:rPr>
              <a:t>。如果r = 3，所取得的散列地址参看</a:t>
            </a:r>
            <a:endParaRPr sz="2400">
              <a:latin typeface="宋体" pitchFamily="2" charset="-122"/>
              <a:ea typeface="宋体" pitchFamily="2" charset="-122"/>
            </a:endParaRPr>
          </a:p>
          <a:p>
            <a:pPr lvl="0" algn="just">
              <a:buNone/>
            </a:pPr>
            <a:r>
              <a:rPr sz="2400">
                <a:latin typeface="宋体" pitchFamily="2" charset="-122"/>
                <a:ea typeface="宋体" pitchFamily="2" charset="-122"/>
              </a:rPr>
              <a:t>  图的最右一列。</a:t>
            </a:r>
            <a:endParaRPr sz="2400">
              <a:latin typeface="宋体" pitchFamily="2" charset="-122"/>
              <a:ea typeface="宋体" pitchFamily="2" charset="-122"/>
            </a:endParaRPr>
          </a:p>
        </p:txBody>
      </p:sp>
      <p:sp>
        <p:nvSpPr>
          <p:cNvPr id="94211" name="TextBox 94210"/>
          <p:cNvSpPr txBox="1"/>
          <p:nvPr/>
        </p:nvSpPr>
        <p:spPr>
          <a:xfrm flipH="1">
            <a:off x="0" y="0"/>
            <a:ext cx="0" cy="0"/>
          </a:xfrm>
          <a:prstGeom prst="rect">
            <a:avLst/>
          </a:prstGeom>
          <a:noFill/>
        </p:spPr>
        <p:txBody>
          <a:bodyPr wrap="none">
            <a:spAutoFit/>
          </a:bodyPr>
          <a:lstStyle>
            <a:defPPr algn="l" rtl="0" eaLnBrk="0" hangingPunct="0">
              <a:defRPr kumimoji="0" lang="zh-CN" altLang="en-US" sz="2400">
                <a:latin typeface="Times New Roman" pitchFamily="18"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数据结构散列Hashing共21页，您现在浏览的是第6页!</a:t>
            </a:r>
          </a:p>
        </p:txBody>
      </p:sp>
    </p:spTree>
  </p:cSld>
  <p:clrMapOvr>
    <a:masterClrMapping/>
  </p:clrMapOvr>
  <p:transition>
    <p:pull dir="ru"/>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7282" name=""/>
          <p:cNvSpPr/>
          <p:nvPr>
            <p:ph type="body" idx="4294967295"/>
          </p:nvPr>
        </p:nvSpPr>
        <p:spPr>
          <a:xfrm>
            <a:off x="152400" y="152400"/>
            <a:ext cx="8686800" cy="6400800"/>
          </a:xfrm>
          <a:prstGeom prst="rect">
            <a:avLst/>
          </a:prstGeom>
          <a:noFill/>
          <a:ln>
            <a:miter lim="800000"/>
          </a:ln>
        </p:spPr>
        <p:txBody>
          <a:bodyPr/>
          <a:lstStyle>
            <a:lvl1pPr marL="342900" indent="-342900" algn="l" defTabSz="914400" rtl="0" eaLnBrk="0" fontAlgn="base" hangingPunct="0">
              <a:lnSpc>
                <a:spcPct val="100000"/>
              </a:lnSpc>
              <a:spcBef>
                <a:spcPct val="20000"/>
              </a:spcBef>
              <a:spcAft>
                <a:spcPct val="0"/>
              </a:spcAft>
              <a:buClr>
                <a:srgbClr val="00279F"/>
              </a:buClr>
              <a:buSzPct val="75000"/>
              <a:buFont typeface="Wingdings" pitchFamily="2" charset="2"/>
              <a:buChar char="l"/>
              <a:defRPr kumimoji="0" lang="zh-CN" altLang="en-US" sz="3200" b="0" i="0" u="none" baseline="0">
                <a:solidFill>
                  <a:schemeClr val="tx1"/>
                </a:solidFill>
                <a:latin typeface="黑体" pitchFamily="2" charset="-122"/>
                <a:ea typeface="黑体" pitchFamily="2" charset="-122"/>
              </a:defRPr>
            </a:lvl1pPr>
            <a:lvl2pPr marL="742950" indent="-285750" algn="l" defTabSz="914400" rtl="0" eaLnBrk="0" fontAlgn="base" hangingPunct="0">
              <a:lnSpc>
                <a:spcPct val="100000"/>
              </a:lnSpc>
              <a:spcBef>
                <a:spcPct val="20000"/>
              </a:spcBef>
              <a:spcAft>
                <a:spcPct val="0"/>
              </a:spcAft>
              <a:buClr>
                <a:srgbClr val="00279F"/>
              </a:buClr>
              <a:buSzTx/>
              <a:buFontTx/>
              <a:buChar char="•"/>
              <a:defRPr kumimoji="0" lang="zh-CN" altLang="en-US" sz="2800" b="0" i="0" u="none" baseline="0">
                <a:solidFill>
                  <a:schemeClr val="tx1"/>
                </a:solidFill>
                <a:latin typeface="华文楷体" pitchFamily="2" charset="-122"/>
                <a:ea typeface="华文楷体" pitchFamily="2" charset="-122"/>
              </a:defRPr>
            </a:lvl2pPr>
            <a:lvl3pPr marL="1143000" indent="-228600" algn="l" defTabSz="914400" rtl="0" eaLnBrk="0" fontAlgn="base" hangingPunct="0">
              <a:lnSpc>
                <a:spcPct val="100000"/>
              </a:lnSpc>
              <a:spcBef>
                <a:spcPct val="20000"/>
              </a:spcBef>
              <a:spcAft>
                <a:spcPct val="0"/>
              </a:spcAft>
              <a:buClr>
                <a:srgbClr val="00279F"/>
              </a:buClr>
              <a:buSzTx/>
              <a:buFontTx/>
              <a:buChar char="•"/>
              <a:defRPr kumimoji="0" lang="zh-CN" altLang="en-US" sz="2400" b="0" i="0" u="none" baseline="0">
                <a:solidFill>
                  <a:schemeClr val="tx1"/>
                </a:solidFill>
                <a:latin typeface="华文楷体" pitchFamily="2" charset="-122"/>
                <a:ea typeface="华文楷体" pitchFamily="2" charset="-122"/>
              </a:defRPr>
            </a:lvl3pPr>
            <a:lvl4pPr marL="1600200" indent="-228600" algn="l" defTabSz="914400" rtl="0" eaLnBrk="0" fontAlgn="base" hangingPunct="0">
              <a:lnSpc>
                <a:spcPct val="100000"/>
              </a:lnSpc>
              <a:spcBef>
                <a:spcPct val="20000"/>
              </a:spcBef>
              <a:spcAft>
                <a:spcPct val="0"/>
              </a:spcAft>
              <a:buClr>
                <a:schemeClr val="tx1"/>
              </a:buClr>
              <a:buSzTx/>
              <a:buFontTx/>
              <a:buChar char="•"/>
              <a:defRPr kumimoji="0" lang="zh-CN" altLang="en-US" sz="2000" b="0" i="0" u="none" baseline="0">
                <a:solidFill>
                  <a:schemeClr val="tx1"/>
                </a:solidFill>
                <a:latin typeface="华文楷体" pitchFamily="2" charset="-122"/>
                <a:ea typeface="华文楷体" pitchFamily="2" charset="-122"/>
              </a:defRPr>
            </a:lvl4pPr>
            <a:lvl5pPr marL="2057400" indent="-228600" algn="l" defTabSz="914400" rtl="0" eaLnBrk="0" fontAlgn="base" hangingPunct="0">
              <a:lnSpc>
                <a:spcPct val="100000"/>
              </a:lnSpc>
              <a:spcBef>
                <a:spcPct val="20000"/>
              </a:spcBef>
              <a:spcAft>
                <a:spcPct val="0"/>
              </a:spcAft>
              <a:buClr>
                <a:schemeClr val="tx1"/>
              </a:buClr>
              <a:buSzTx/>
              <a:buFontTx/>
              <a:buChar char="•"/>
              <a:defRPr kumimoji="0" lang="zh-CN" altLang="en-US" sz="2000" b="0" i="0" u="none" baseline="0">
                <a:solidFill>
                  <a:schemeClr val="tx1"/>
                </a:solidFill>
                <a:latin typeface="华文楷体" pitchFamily="2" charset="-122"/>
                <a:ea typeface="华文楷体" pitchFamily="2" charset="-122"/>
              </a:defRPr>
            </a:lvl5pPr>
          </a:lstStyle>
          <a:p>
            <a:pPr lvl="0">
              <a:spcBef>
                <a:spcPct val="15000"/>
              </a:spcBef>
              <a:buFont typeface="Wingdings" pitchFamily="2" charset="2"/>
              <a:buChar char="§"/>
            </a:pPr>
            <a:r>
              <a:rPr sz="2800">
                <a:latin typeface="宋体" pitchFamily="2" charset="-122"/>
                <a:ea typeface="宋体" pitchFamily="2" charset="-122"/>
              </a:rPr>
              <a:t>示例：设给定的关键字为 </a:t>
            </a:r>
            <a:r>
              <a:rPr sz="2800" i="1">
                <a:latin typeface="宋体" pitchFamily="2" charset="-122"/>
                <a:ea typeface="宋体" pitchFamily="2" charset="-122"/>
              </a:rPr>
              <a:t>key</a:t>
            </a:r>
            <a:r>
              <a:rPr sz="2800">
                <a:latin typeface="宋体" pitchFamily="2" charset="-122"/>
                <a:ea typeface="宋体" pitchFamily="2" charset="-122"/>
              </a:rPr>
              <a:t> = 23938587841，若存储空间限定 3 位, 则划分结果为每段 3 位. 上述关键字可划分为 4段：</a:t>
            </a:r>
            <a:endParaRPr sz="2800">
              <a:latin typeface="宋体" pitchFamily="2" charset="-122"/>
              <a:ea typeface="宋体" pitchFamily="2" charset="-122"/>
            </a:endParaRPr>
          </a:p>
          <a:p>
            <a:pPr lvl="0">
              <a:spcBef>
                <a:spcPct val="15000"/>
              </a:spcBef>
              <a:buNone/>
            </a:pPr>
            <a:r>
              <a:rPr>
                <a:latin typeface="宋体" pitchFamily="2" charset="-122"/>
                <a:ea typeface="宋体" pitchFamily="2" charset="-122"/>
              </a:rPr>
              <a:t>    </a:t>
            </a:r>
            <a:r>
              <a:rPr b="1" u="sng">
                <a:effectLst>
                  <a:outerShdw blurRad="38100" dist="38100" dir="2700000" algn="tl">
                    <a:schemeClr val="bg2"/>
                  </a:outerShdw>
                </a:effectLst>
                <a:latin typeface="宋体" pitchFamily="2" charset="-122"/>
                <a:ea typeface="宋体" pitchFamily="2" charset="-122"/>
              </a:rPr>
              <a:t>239</a:t>
            </a:r>
            <a:r>
              <a:rPr b="1">
                <a:effectLst>
                  <a:outerShdw blurRad="38100" dist="38100" dir="2700000" algn="tl">
                    <a:schemeClr val="bg2"/>
                  </a:outerShdw>
                </a:effectLst>
                <a:latin typeface="宋体" pitchFamily="2" charset="-122"/>
                <a:ea typeface="宋体" pitchFamily="2" charset="-122"/>
              </a:rPr>
              <a:t>      </a:t>
            </a:r>
            <a:r>
              <a:rPr b="1" u="sng">
                <a:effectLst>
                  <a:outerShdw blurRad="38100" dist="38100" dir="2700000" algn="tl">
                    <a:schemeClr val="bg2"/>
                  </a:outerShdw>
                </a:effectLst>
                <a:latin typeface="宋体" pitchFamily="2" charset="-122"/>
                <a:ea typeface="宋体" pitchFamily="2" charset="-122"/>
              </a:rPr>
              <a:t>385</a:t>
            </a:r>
            <a:r>
              <a:rPr b="1">
                <a:effectLst>
                  <a:outerShdw blurRad="38100" dist="38100" dir="2700000" algn="tl">
                    <a:schemeClr val="bg2"/>
                  </a:outerShdw>
                </a:effectLst>
                <a:latin typeface="宋体" pitchFamily="2" charset="-122"/>
                <a:ea typeface="宋体" pitchFamily="2" charset="-122"/>
              </a:rPr>
              <a:t>      </a:t>
            </a:r>
            <a:r>
              <a:rPr b="1" u="sng">
                <a:effectLst>
                  <a:outerShdw blurRad="38100" dist="38100" dir="2700000" algn="tl">
                    <a:schemeClr val="bg2"/>
                  </a:outerShdw>
                </a:effectLst>
                <a:latin typeface="宋体" pitchFamily="2" charset="-122"/>
                <a:ea typeface="宋体" pitchFamily="2" charset="-122"/>
              </a:rPr>
              <a:t>878</a:t>
            </a:r>
            <a:r>
              <a:rPr b="1">
                <a:effectLst>
                  <a:outerShdw blurRad="38100" dist="38100" dir="2700000" algn="tl">
                    <a:schemeClr val="bg2"/>
                  </a:outerShdw>
                </a:effectLst>
                <a:latin typeface="宋体" pitchFamily="2" charset="-122"/>
                <a:ea typeface="宋体" pitchFamily="2" charset="-122"/>
              </a:rPr>
              <a:t>      </a:t>
            </a:r>
            <a:r>
              <a:rPr b="1" u="sng">
                <a:effectLst>
                  <a:outerShdw blurRad="38100" dist="38100" dir="2700000" algn="tl">
                    <a:schemeClr val="bg2"/>
                  </a:outerShdw>
                </a:effectLst>
                <a:latin typeface="宋体" pitchFamily="2" charset="-122"/>
                <a:ea typeface="宋体" pitchFamily="2" charset="-122"/>
              </a:rPr>
              <a:t>41</a:t>
            </a:r>
            <a:endParaRPr b="1" u="sng">
              <a:effectLst>
                <a:outerShdw blurRad="38100" dist="38100" dir="2700000" algn="tl">
                  <a:schemeClr val="bg2"/>
                </a:outerShdw>
              </a:effectLst>
              <a:latin typeface="宋体" pitchFamily="2" charset="-122"/>
              <a:ea typeface="宋体" pitchFamily="2" charset="-122"/>
            </a:endParaRPr>
          </a:p>
          <a:p>
            <a:pPr lvl="0">
              <a:spcBef>
                <a:spcPct val="15000"/>
              </a:spcBef>
              <a:buNone/>
            </a:pPr>
            <a:endParaRPr b="1" u="sng">
              <a:effectLst>
                <a:outerShdw blurRad="38100" dist="38100" dir="2700000" algn="tl">
                  <a:schemeClr val="bg2"/>
                </a:outerShdw>
              </a:effectLst>
              <a:latin typeface="Times New Roman" pitchFamily="18" charset="0"/>
              <a:ea typeface="楷体_GB2312" pitchFamily="49" charset="-122"/>
            </a:endParaRPr>
          </a:p>
          <a:p>
            <a:pPr lvl="0">
              <a:spcBef>
                <a:spcPct val="15000"/>
              </a:spcBef>
              <a:buNone/>
            </a:pPr>
            <a:endParaRPr b="1" u="sng">
              <a:effectLst>
                <a:outerShdw blurRad="38100" dist="38100" dir="2700000" algn="tl">
                  <a:schemeClr val="bg2"/>
                </a:outerShdw>
              </a:effectLst>
              <a:latin typeface="Times New Roman" pitchFamily="18" charset="0"/>
              <a:ea typeface="楷体_GB2312" pitchFamily="49" charset="-122"/>
            </a:endParaRPr>
          </a:p>
          <a:p>
            <a:pPr lvl="0">
              <a:spcBef>
                <a:spcPct val="15000"/>
              </a:spcBef>
              <a:buNone/>
            </a:pPr>
            <a:endParaRPr b="1" u="sng">
              <a:effectLst>
                <a:outerShdw blurRad="38100" dist="38100" dir="2700000" algn="tl">
                  <a:schemeClr val="bg2"/>
                </a:outerShdw>
              </a:effectLst>
              <a:latin typeface="Times New Roman" pitchFamily="18" charset="0"/>
              <a:ea typeface="楷体_GB2312" pitchFamily="49" charset="-122"/>
            </a:endParaRPr>
          </a:p>
          <a:p>
            <a:pPr lvl="0">
              <a:spcBef>
                <a:spcPct val="15000"/>
              </a:spcBef>
              <a:buNone/>
            </a:pPr>
            <a:endParaRPr b="1" u="sng">
              <a:effectLst>
                <a:outerShdw blurRad="38100" dist="38100" dir="2700000" algn="tl">
                  <a:schemeClr val="bg2"/>
                </a:outerShdw>
              </a:effectLst>
              <a:latin typeface="Times New Roman" pitchFamily="18" charset="0"/>
              <a:ea typeface="楷体_GB2312" pitchFamily="49" charset="-122"/>
            </a:endParaRPr>
          </a:p>
          <a:p>
            <a:pPr lvl="0">
              <a:spcBef>
                <a:spcPct val="15000"/>
              </a:spcBef>
              <a:buNone/>
            </a:pPr>
            <a:endParaRPr b="1" u="sng">
              <a:effectLst>
                <a:outerShdw blurRad="38100" dist="38100" dir="2700000" algn="tl">
                  <a:schemeClr val="bg2"/>
                </a:outerShdw>
              </a:effectLst>
              <a:latin typeface="Times New Roman" pitchFamily="18" charset="0"/>
              <a:ea typeface="楷体_GB2312" pitchFamily="49" charset="-122"/>
            </a:endParaRPr>
          </a:p>
          <a:p>
            <a:pPr lvl="0">
              <a:spcBef>
                <a:spcPct val="15000"/>
              </a:spcBef>
              <a:buNone/>
            </a:pPr>
            <a:endParaRPr b="1" u="sng">
              <a:effectLst>
                <a:outerShdw blurRad="38100" dist="38100" dir="2700000" algn="tl">
                  <a:schemeClr val="bg2"/>
                </a:outerShdw>
              </a:effectLst>
              <a:latin typeface="Times New Roman" pitchFamily="18" charset="0"/>
              <a:ea typeface="楷体_GB2312" pitchFamily="49" charset="-122"/>
            </a:endParaRPr>
          </a:p>
          <a:p>
            <a:pPr lvl="0">
              <a:spcBef>
                <a:spcPct val="15000"/>
              </a:spcBef>
              <a:buFont typeface="Wingdings" pitchFamily="2" charset="2"/>
              <a:buChar char="§"/>
            </a:pPr>
            <a:r>
              <a:rPr sz="2800">
                <a:latin typeface="宋体" pitchFamily="2" charset="-122"/>
                <a:ea typeface="宋体" pitchFamily="2" charset="-122"/>
              </a:rPr>
              <a:t>把超出地址位数的最高位删去, 仅保留最低的3位，做为可用的散列地址。</a:t>
            </a:r>
            <a:endParaRPr sz="2800">
              <a:latin typeface="宋体" pitchFamily="2" charset="-122"/>
              <a:ea typeface="宋体" pitchFamily="2" charset="-122"/>
            </a:endParaRPr>
          </a:p>
        </p:txBody>
      </p:sp>
      <p:sp>
        <p:nvSpPr>
          <p:cNvPr id="97283" name=""/>
          <p:cNvSpPr/>
          <p:nvPr>
            <p:ph type="title"/>
          </p:nvPr>
        </p:nvSpPr>
        <p:spPr>
          <a:xfrm>
            <a:off x="0" y="44450"/>
            <a:ext cx="9067800" cy="1143000"/>
          </a:xfrm>
          <a:prstGeom prst="rect">
            <a:avLst/>
          </a:prstGeom>
          <a:noFill/>
          <a:ln>
            <a:miter lim="800000"/>
          </a:ln>
        </p:spPr>
        <p:txBody>
          <a:bodyPr anchor="ctr" anchorCtr="0"/>
          <a:lstStyle>
            <a:lvl1pPr marL="0" indent="0" algn="ctr" defTabSz="914400" rtl="0" eaLnBrk="0" fontAlgn="base" hangingPunct="0">
              <a:lnSpc>
                <a:spcPct val="100000"/>
              </a:lnSpc>
              <a:spcBef>
                <a:spcPct val="0"/>
              </a:spcBef>
              <a:spcAft>
                <a:spcPct val="0"/>
              </a:spcAft>
              <a:buClrTx/>
              <a:buSzTx/>
              <a:buFontTx/>
              <a:buNone/>
              <a:defRPr kumimoji="0" lang="zh-CN" altLang="en-US" sz="4000" b="1" i="1" u="none" baseline="0">
                <a:solidFill>
                  <a:srgbClr val="00279F"/>
                </a:solidFill>
                <a:latin typeface="Comic Sans MS" pitchFamily="66" charset="0"/>
              </a:defRPr>
            </a:lvl1pPr>
          </a:lstStyle>
          <a:p>
            <a:pPr lvl="0"/>
            <a:r>
              <a:rPr>
                <a:solidFill>
                  <a:schemeClr val="tx1"/>
                </a:solidFill>
                <a:ea typeface="宋体" pitchFamily="2" charset="-122"/>
              </a:rPr>
              <a:t>    </a:t>
            </a:r>
            <a:endParaRPr>
              <a:solidFill>
                <a:schemeClr val="tx1"/>
              </a:solidFill>
              <a:ea typeface="宋体" pitchFamily="2" charset="-122"/>
            </a:endParaRPr>
          </a:p>
        </p:txBody>
      </p:sp>
      <p:pic>
        <p:nvPicPr>
          <p:cNvPr id="97284" name=""/>
          <p:cNvPicPr/>
          <p:nvPr/>
        </p:nvPicPr>
        <p:blipFill>
          <a:blip r:embed="rId2"/>
          <a:stretch>
            <a:fillRect/>
          </a:stretch>
        </p:blipFill>
        <p:spPr>
          <a:xfrm>
            <a:off x="838200" y="2362200"/>
            <a:ext cx="7467600" cy="3124200"/>
          </a:xfrm>
          <a:prstGeom prst="rect">
            <a:avLst/>
          </a:prstGeom>
          <a:noFill/>
          <a:ln>
            <a:noFill/>
            <a:miter lim="800000"/>
          </a:ln>
        </p:spPr>
      </p:pic>
      <p:sp>
        <p:nvSpPr>
          <p:cNvPr id="97285" name="TextBox 97284"/>
          <p:cNvSpPr txBox="1"/>
          <p:nvPr/>
        </p:nvSpPr>
        <p:spPr>
          <a:xfrm flipH="1">
            <a:off x="0" y="0"/>
            <a:ext cx="0" cy="0"/>
          </a:xfrm>
          <a:prstGeom prst="rect">
            <a:avLst/>
          </a:prstGeom>
          <a:noFill/>
        </p:spPr>
        <p:txBody>
          <a:bodyPr wrap="none">
            <a:spAutoFit/>
          </a:bodyPr>
          <a:lstStyle>
            <a:defPPr algn="l" rtl="0" eaLnBrk="0" hangingPunct="0">
              <a:defRPr kumimoji="0" lang="zh-CN" altLang="en-US" sz="2400">
                <a:latin typeface="Times New Roman" pitchFamily="18"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数据结构散列Hashing共21页，您现在浏览的是第7页!</a:t>
            </a:r>
          </a:p>
        </p:txBody>
      </p:sp>
    </p:spTree>
  </p:cSld>
  <p:clrMapOvr>
    <a:masterClrMapping/>
  </p:clrMapOvr>
  <p:transition>
    <p:wipe dir="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4626" name=""/>
          <p:cNvSpPr/>
          <p:nvPr>
            <p:ph type="body" idx="4294967295"/>
          </p:nvPr>
        </p:nvSpPr>
        <p:spPr>
          <a:xfrm>
            <a:off x="228600" y="152400"/>
            <a:ext cx="8686800" cy="6477000"/>
          </a:xfrm>
          <a:prstGeom prst="rect">
            <a:avLst/>
          </a:prstGeom>
          <a:noFill/>
          <a:ln>
            <a:miter lim="800000"/>
          </a:ln>
        </p:spPr>
        <p:txBody>
          <a:bodyPr/>
          <a:lstStyle>
            <a:lvl1pPr marL="342900" indent="-342900" algn="l" defTabSz="914400" rtl="0" eaLnBrk="0" fontAlgn="base" hangingPunct="0">
              <a:lnSpc>
                <a:spcPct val="100000"/>
              </a:lnSpc>
              <a:spcBef>
                <a:spcPct val="20000"/>
              </a:spcBef>
              <a:spcAft>
                <a:spcPct val="0"/>
              </a:spcAft>
              <a:buClr>
                <a:srgbClr val="00279F"/>
              </a:buClr>
              <a:buSzPct val="75000"/>
              <a:buFont typeface="Wingdings" pitchFamily="2" charset="2"/>
              <a:buChar char="l"/>
              <a:defRPr kumimoji="0" lang="zh-CN" altLang="en-US" sz="3200" b="0" i="0" u="none" baseline="0">
                <a:solidFill>
                  <a:schemeClr val="tx1"/>
                </a:solidFill>
                <a:latin typeface="黑体" pitchFamily="2" charset="-122"/>
                <a:ea typeface="黑体" pitchFamily="2" charset="-122"/>
              </a:defRPr>
            </a:lvl1pPr>
            <a:lvl2pPr marL="742950" indent="-285750" algn="l" defTabSz="914400" rtl="0" eaLnBrk="0" fontAlgn="base" hangingPunct="0">
              <a:lnSpc>
                <a:spcPct val="100000"/>
              </a:lnSpc>
              <a:spcBef>
                <a:spcPct val="20000"/>
              </a:spcBef>
              <a:spcAft>
                <a:spcPct val="0"/>
              </a:spcAft>
              <a:buClr>
                <a:srgbClr val="00279F"/>
              </a:buClr>
              <a:buSzTx/>
              <a:buFontTx/>
              <a:buChar char="•"/>
              <a:defRPr kumimoji="0" lang="zh-CN" altLang="en-US" sz="2800" b="0" i="0" u="none" baseline="0">
                <a:solidFill>
                  <a:schemeClr val="tx1"/>
                </a:solidFill>
                <a:latin typeface="华文楷体" pitchFamily="2" charset="-122"/>
                <a:ea typeface="华文楷体" pitchFamily="2" charset="-122"/>
              </a:defRPr>
            </a:lvl2pPr>
            <a:lvl3pPr marL="1143000" indent="-228600" algn="l" defTabSz="914400" rtl="0" eaLnBrk="0" fontAlgn="base" hangingPunct="0">
              <a:lnSpc>
                <a:spcPct val="100000"/>
              </a:lnSpc>
              <a:spcBef>
                <a:spcPct val="20000"/>
              </a:spcBef>
              <a:spcAft>
                <a:spcPct val="0"/>
              </a:spcAft>
              <a:buClr>
                <a:srgbClr val="00279F"/>
              </a:buClr>
              <a:buSzTx/>
              <a:buFontTx/>
              <a:buChar char="•"/>
              <a:defRPr kumimoji="0" lang="zh-CN" altLang="en-US" sz="2400" b="0" i="0" u="none" baseline="0">
                <a:solidFill>
                  <a:schemeClr val="tx1"/>
                </a:solidFill>
                <a:latin typeface="华文楷体" pitchFamily="2" charset="-122"/>
                <a:ea typeface="华文楷体" pitchFamily="2" charset="-122"/>
              </a:defRPr>
            </a:lvl3pPr>
            <a:lvl4pPr marL="1600200" indent="-228600" algn="l" defTabSz="914400" rtl="0" eaLnBrk="0" fontAlgn="base" hangingPunct="0">
              <a:lnSpc>
                <a:spcPct val="100000"/>
              </a:lnSpc>
              <a:spcBef>
                <a:spcPct val="20000"/>
              </a:spcBef>
              <a:spcAft>
                <a:spcPct val="0"/>
              </a:spcAft>
              <a:buClr>
                <a:schemeClr val="tx1"/>
              </a:buClr>
              <a:buSzTx/>
              <a:buFontTx/>
              <a:buChar char="•"/>
              <a:defRPr kumimoji="0" lang="zh-CN" altLang="en-US" sz="2000" b="0" i="0" u="none" baseline="0">
                <a:solidFill>
                  <a:schemeClr val="tx1"/>
                </a:solidFill>
                <a:latin typeface="华文楷体" pitchFamily="2" charset="-122"/>
                <a:ea typeface="华文楷体" pitchFamily="2" charset="-122"/>
              </a:defRPr>
            </a:lvl4pPr>
            <a:lvl5pPr marL="2057400" indent="-228600" algn="l" defTabSz="914400" rtl="0" eaLnBrk="0" fontAlgn="base" hangingPunct="0">
              <a:lnSpc>
                <a:spcPct val="100000"/>
              </a:lnSpc>
              <a:spcBef>
                <a:spcPct val="20000"/>
              </a:spcBef>
              <a:spcAft>
                <a:spcPct val="0"/>
              </a:spcAft>
              <a:buClr>
                <a:schemeClr val="tx1"/>
              </a:buClr>
              <a:buSzTx/>
              <a:buFontTx/>
              <a:buChar char="•"/>
              <a:defRPr kumimoji="0" lang="zh-CN" altLang="en-US" sz="2000" b="0" i="0" u="none" baseline="0">
                <a:solidFill>
                  <a:schemeClr val="tx1"/>
                </a:solidFill>
                <a:latin typeface="华文楷体" pitchFamily="2" charset="-122"/>
                <a:ea typeface="华文楷体" pitchFamily="2" charset="-122"/>
              </a:defRPr>
            </a:lvl5pPr>
          </a:lstStyle>
          <a:p>
            <a:pPr lvl="0">
              <a:buSzPct val="125000"/>
              <a:buFont typeface="Monotype Sorts" pitchFamily="2" charset="2"/>
              <a:buNone/>
            </a:pPr>
            <a:r>
              <a:rPr>
                <a:solidFill>
                  <a:schemeClr val="tx2"/>
                </a:solidFill>
                <a:latin typeface="宋体" pitchFamily="2" charset="-122"/>
                <a:ea typeface="宋体" pitchFamily="2" charset="-122"/>
              </a:rPr>
              <a:t>5. 除留余数法</a:t>
            </a:r>
            <a:endParaRPr>
              <a:latin typeface="宋体" pitchFamily="2" charset="-122"/>
              <a:ea typeface="宋体" pitchFamily="2" charset="-122"/>
            </a:endParaRPr>
          </a:p>
          <a:p>
            <a:pPr lvl="0">
              <a:buFont typeface="Wingdings" pitchFamily="2" charset="2"/>
              <a:buChar char="§"/>
            </a:pPr>
            <a:r>
              <a:rPr sz="2800">
                <a:latin typeface="宋体" pitchFamily="2" charset="-122"/>
                <a:ea typeface="宋体" pitchFamily="2" charset="-122"/>
              </a:rPr>
              <a:t>设散列表中允许的地址数为m,取一个不大于m，但最接近于或等于m的质数p,或选取一个不小于20的质因数的合数作为除数，利用以下公式把关键字转换成散列地址。散列函数为：</a:t>
            </a:r>
            <a:endParaRPr sz="2800">
              <a:latin typeface="宋体" pitchFamily="2" charset="-122"/>
              <a:ea typeface="宋体" pitchFamily="2" charset="-122"/>
            </a:endParaRPr>
          </a:p>
          <a:p>
            <a:pPr lvl="0">
              <a:buNone/>
            </a:pPr>
            <a:r>
              <a:rPr sz="2800">
                <a:solidFill>
                  <a:schemeClr val="tx2"/>
                </a:solidFill>
                <a:latin typeface="宋体" pitchFamily="2" charset="-122"/>
                <a:ea typeface="宋体" pitchFamily="2" charset="-122"/>
              </a:rPr>
              <a:t>    hash ( key ) = key % p	p </a:t>
            </a:r>
            <a:r>
              <a:rPr sz="2800">
                <a:solidFill>
                  <a:schemeClr val="tx2"/>
                </a:solidFill>
                <a:latin typeface="宋体" pitchFamily="2" charset="-122"/>
                <a:ea typeface="宋体" pitchFamily="2" charset="-122"/>
                <a:sym typeface="Symbol" pitchFamily="18" charset="2"/>
              </a:rPr>
              <a:t></a:t>
            </a:r>
            <a:r>
              <a:rPr sz="2800">
                <a:solidFill>
                  <a:schemeClr val="tx2"/>
                </a:solidFill>
                <a:latin typeface="宋体" pitchFamily="2" charset="-122"/>
                <a:ea typeface="宋体" pitchFamily="2" charset="-122"/>
              </a:rPr>
              <a:t> m</a:t>
            </a:r>
            <a:endParaRPr sz="2800">
              <a:solidFill>
                <a:schemeClr val="tx2"/>
              </a:solidFill>
              <a:latin typeface="宋体" pitchFamily="2" charset="-122"/>
              <a:ea typeface="宋体" pitchFamily="2" charset="-122"/>
            </a:endParaRPr>
          </a:p>
          <a:p>
            <a:pPr lvl="0">
              <a:buNone/>
            </a:pPr>
            <a:endParaRPr sz="2800">
              <a:solidFill>
                <a:schemeClr val="tx2"/>
              </a:solidFill>
              <a:latin typeface="宋体" pitchFamily="2" charset="-122"/>
              <a:ea typeface="宋体" pitchFamily="2" charset="-122"/>
            </a:endParaRPr>
          </a:p>
          <a:p>
            <a:pPr lvl="0">
              <a:buFont typeface="Wingdings" pitchFamily="2" charset="2"/>
              <a:buChar char="§"/>
            </a:pPr>
            <a:r>
              <a:rPr sz="2800">
                <a:latin typeface="宋体" pitchFamily="2" charset="-122"/>
                <a:ea typeface="宋体" pitchFamily="2" charset="-122"/>
              </a:rPr>
              <a:t>其中, “%”是整数除法取余的运算，要求这时的质数p不是接近2的幂。</a:t>
            </a:r>
            <a:endParaRPr sz="2800">
              <a:latin typeface="宋体" pitchFamily="2" charset="-122"/>
              <a:ea typeface="宋体" pitchFamily="2" charset="-122"/>
            </a:endParaRPr>
          </a:p>
          <a:p>
            <a:pPr lvl="0">
              <a:buFont typeface="Wingdings" pitchFamily="2" charset="2"/>
              <a:buNone/>
            </a:pPr>
            <a:endParaRPr sz="2800">
              <a:latin typeface="宋体" pitchFamily="2" charset="-122"/>
              <a:ea typeface="宋体" pitchFamily="2" charset="-122"/>
            </a:endParaRPr>
          </a:p>
          <a:p>
            <a:pPr lvl="0">
              <a:buFont typeface="Wingdings" pitchFamily="2" charset="2"/>
              <a:buChar char="§"/>
            </a:pPr>
            <a:r>
              <a:rPr sz="2800">
                <a:latin typeface="宋体" pitchFamily="2" charset="-122"/>
                <a:ea typeface="宋体" pitchFamily="2" charset="-122"/>
              </a:rPr>
              <a:t>示例：有一个关键字 key = 962148，散列表大小 m = 25，即 HT[25]。取质数 p= 23。散列函数 hash ( key ) = key % p。则散列地址为：</a:t>
            </a:r>
            <a:endParaRPr sz="2800">
              <a:latin typeface="宋体" pitchFamily="2" charset="-122"/>
              <a:ea typeface="宋体" pitchFamily="2" charset="-122"/>
            </a:endParaRPr>
          </a:p>
        </p:txBody>
      </p:sp>
      <p:sp>
        <p:nvSpPr>
          <p:cNvPr id="154627" name="TextBox 154626"/>
          <p:cNvSpPr txBox="1"/>
          <p:nvPr/>
        </p:nvSpPr>
        <p:spPr>
          <a:xfrm flipH="1">
            <a:off x="0" y="0"/>
            <a:ext cx="0" cy="0"/>
          </a:xfrm>
          <a:prstGeom prst="rect">
            <a:avLst/>
          </a:prstGeom>
          <a:noFill/>
        </p:spPr>
        <p:txBody>
          <a:bodyPr wrap="none">
            <a:spAutoFit/>
          </a:bodyPr>
          <a:lstStyle>
            <a:defPPr algn="l" rtl="0" eaLnBrk="0" hangingPunct="0">
              <a:defRPr kumimoji="0" lang="zh-CN" altLang="en-US" sz="2400">
                <a:latin typeface="Times New Roman" pitchFamily="18"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数据结构散列Hashing共21页，您现在浏览的是第8页!</a:t>
            </a:r>
          </a:p>
        </p:txBody>
      </p:sp>
    </p:spTree>
  </p:cSld>
  <p:clrMapOvr>
    <a:masterClrMapping/>
  </p:clrMapOvr>
  <p:transition>
    <p:pull dir="ld"/>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7698" name=""/>
          <p:cNvSpPr/>
          <p:nvPr>
            <p:ph type="body" idx="4294967295"/>
          </p:nvPr>
        </p:nvSpPr>
        <p:spPr>
          <a:xfrm>
            <a:off x="381000" y="304800"/>
            <a:ext cx="8229600" cy="6172200"/>
          </a:xfrm>
          <a:prstGeom prst="rect">
            <a:avLst/>
          </a:prstGeom>
          <a:noFill/>
          <a:ln>
            <a:miter lim="800000"/>
          </a:ln>
        </p:spPr>
        <p:txBody>
          <a:bodyPr/>
          <a:lstStyle>
            <a:lvl1pPr marL="342900" indent="-342900" algn="l" defTabSz="914400" rtl="0" eaLnBrk="0" fontAlgn="base" hangingPunct="0">
              <a:lnSpc>
                <a:spcPct val="100000"/>
              </a:lnSpc>
              <a:spcBef>
                <a:spcPct val="20000"/>
              </a:spcBef>
              <a:spcAft>
                <a:spcPct val="0"/>
              </a:spcAft>
              <a:buClr>
                <a:srgbClr val="00279F"/>
              </a:buClr>
              <a:buSzPct val="75000"/>
              <a:buFont typeface="Wingdings" pitchFamily="2" charset="2"/>
              <a:buChar char="l"/>
              <a:defRPr kumimoji="0" lang="zh-CN" altLang="en-US" sz="3200" b="0" i="0" u="none" baseline="0">
                <a:solidFill>
                  <a:schemeClr val="tx1"/>
                </a:solidFill>
                <a:latin typeface="黑体" pitchFamily="2" charset="-122"/>
                <a:ea typeface="黑体" pitchFamily="2" charset="-122"/>
              </a:defRPr>
            </a:lvl1pPr>
            <a:lvl2pPr marL="742950" indent="-285750" algn="l" defTabSz="914400" rtl="0" eaLnBrk="0" fontAlgn="base" hangingPunct="0">
              <a:lnSpc>
                <a:spcPct val="100000"/>
              </a:lnSpc>
              <a:spcBef>
                <a:spcPct val="20000"/>
              </a:spcBef>
              <a:spcAft>
                <a:spcPct val="0"/>
              </a:spcAft>
              <a:buClr>
                <a:srgbClr val="00279F"/>
              </a:buClr>
              <a:buSzTx/>
              <a:buFontTx/>
              <a:buChar char="•"/>
              <a:defRPr kumimoji="0" lang="zh-CN" altLang="en-US" sz="2800" b="0" i="0" u="none" baseline="0">
                <a:solidFill>
                  <a:schemeClr val="tx1"/>
                </a:solidFill>
                <a:latin typeface="华文楷体" pitchFamily="2" charset="-122"/>
                <a:ea typeface="华文楷体" pitchFamily="2" charset="-122"/>
              </a:defRPr>
            </a:lvl2pPr>
            <a:lvl3pPr marL="1143000" indent="-228600" algn="l" defTabSz="914400" rtl="0" eaLnBrk="0" fontAlgn="base" hangingPunct="0">
              <a:lnSpc>
                <a:spcPct val="100000"/>
              </a:lnSpc>
              <a:spcBef>
                <a:spcPct val="20000"/>
              </a:spcBef>
              <a:spcAft>
                <a:spcPct val="0"/>
              </a:spcAft>
              <a:buClr>
                <a:srgbClr val="00279F"/>
              </a:buClr>
              <a:buSzTx/>
              <a:buFontTx/>
              <a:buChar char="•"/>
              <a:defRPr kumimoji="0" lang="zh-CN" altLang="en-US" sz="2400" b="0" i="0" u="none" baseline="0">
                <a:solidFill>
                  <a:schemeClr val="tx1"/>
                </a:solidFill>
                <a:latin typeface="华文楷体" pitchFamily="2" charset="-122"/>
                <a:ea typeface="华文楷体" pitchFamily="2" charset="-122"/>
              </a:defRPr>
            </a:lvl3pPr>
            <a:lvl4pPr marL="1600200" indent="-228600" algn="l" defTabSz="914400" rtl="0" eaLnBrk="0" fontAlgn="base" hangingPunct="0">
              <a:lnSpc>
                <a:spcPct val="100000"/>
              </a:lnSpc>
              <a:spcBef>
                <a:spcPct val="20000"/>
              </a:spcBef>
              <a:spcAft>
                <a:spcPct val="0"/>
              </a:spcAft>
              <a:buClr>
                <a:schemeClr val="tx1"/>
              </a:buClr>
              <a:buSzTx/>
              <a:buFontTx/>
              <a:buChar char="•"/>
              <a:defRPr kumimoji="0" lang="zh-CN" altLang="en-US" sz="2000" b="0" i="0" u="none" baseline="0">
                <a:solidFill>
                  <a:schemeClr val="tx1"/>
                </a:solidFill>
                <a:latin typeface="华文楷体" pitchFamily="2" charset="-122"/>
                <a:ea typeface="华文楷体" pitchFamily="2" charset="-122"/>
              </a:defRPr>
            </a:lvl4pPr>
            <a:lvl5pPr marL="2057400" indent="-228600" algn="l" defTabSz="914400" rtl="0" eaLnBrk="0" fontAlgn="base" hangingPunct="0">
              <a:lnSpc>
                <a:spcPct val="100000"/>
              </a:lnSpc>
              <a:spcBef>
                <a:spcPct val="20000"/>
              </a:spcBef>
              <a:spcAft>
                <a:spcPct val="0"/>
              </a:spcAft>
              <a:buClr>
                <a:schemeClr val="tx1"/>
              </a:buClr>
              <a:buSzTx/>
              <a:buFontTx/>
              <a:buChar char="•"/>
              <a:defRPr kumimoji="0" lang="zh-CN" altLang="en-US" sz="2000" b="0" i="0" u="none" baseline="0">
                <a:solidFill>
                  <a:schemeClr val="tx1"/>
                </a:solidFill>
                <a:latin typeface="华文楷体" pitchFamily="2" charset="-122"/>
                <a:ea typeface="华文楷体" pitchFamily="2" charset="-122"/>
              </a:defRPr>
            </a:lvl5pPr>
          </a:lstStyle>
          <a:p>
            <a:pPr lvl="0" algn="just">
              <a:lnSpc>
                <a:spcPct val="110000"/>
              </a:lnSpc>
              <a:buFont typeface="Wingdings" pitchFamily="2" charset="2"/>
              <a:buChar char="§"/>
            </a:pPr>
            <a:r>
              <a:rPr sz="2800">
                <a:ea typeface="宋体" pitchFamily="2" charset="-122"/>
              </a:rPr>
              <a:t>以上介绍了几种常用的散列函数。在实际工作中应根据关键字的特点，选用适当的方法。有人曾用“轮盘赌”的统计分析方法对它们进行了模拟分析，结论是平方取中法最接近于“随机化”。</a:t>
            </a:r>
            <a:endParaRPr sz="2800">
              <a:ea typeface="宋体" pitchFamily="2" charset="-122"/>
            </a:endParaRPr>
          </a:p>
          <a:p>
            <a:pPr lvl="0" algn="just">
              <a:lnSpc>
                <a:spcPct val="110000"/>
              </a:lnSpc>
              <a:buFont typeface="Wingdings" pitchFamily="2" charset="2"/>
              <a:buNone/>
            </a:pPr>
            <a:endParaRPr sz="2800">
              <a:ea typeface="宋体" pitchFamily="2" charset="-122"/>
            </a:endParaRPr>
          </a:p>
          <a:p>
            <a:pPr lvl="0" algn="just">
              <a:lnSpc>
                <a:spcPct val="110000"/>
              </a:lnSpc>
              <a:buFont typeface="Wingdings" pitchFamily="2" charset="2"/>
              <a:buChar char="§"/>
            </a:pPr>
            <a:r>
              <a:rPr sz="2800">
                <a:latin typeface="Times New Roman" pitchFamily="18" charset="0"/>
                <a:ea typeface="宋体" pitchFamily="2" charset="-122"/>
              </a:rPr>
              <a:t>在应用平方取中法时，若关键字不是整数而是字符串时，可以把每个字符串转换成整数。</a:t>
            </a:r>
            <a:endParaRPr sz="2800">
              <a:latin typeface="Times New Roman" pitchFamily="18" charset="0"/>
              <a:ea typeface="宋体" pitchFamily="2" charset="-122"/>
            </a:endParaRPr>
          </a:p>
        </p:txBody>
      </p:sp>
      <p:sp>
        <p:nvSpPr>
          <p:cNvPr id="157699" name="TextBox 157698"/>
          <p:cNvSpPr txBox="1"/>
          <p:nvPr/>
        </p:nvSpPr>
        <p:spPr>
          <a:xfrm flipH="1">
            <a:off x="0" y="0"/>
            <a:ext cx="0" cy="0"/>
          </a:xfrm>
          <a:prstGeom prst="rect">
            <a:avLst/>
          </a:prstGeom>
          <a:noFill/>
        </p:spPr>
        <p:txBody>
          <a:bodyPr wrap="none">
            <a:spAutoFit/>
          </a:bodyPr>
          <a:lstStyle>
            <a:defPPr algn="l" rtl="0" eaLnBrk="0" hangingPunct="0">
              <a:defRPr kumimoji="0" lang="zh-CN" altLang="en-US" sz="2400">
                <a:latin typeface="Times New Roman" pitchFamily="18"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数据结构散列Hashing共21页，您现在浏览的是第9页!</a:t>
            </a:r>
          </a:p>
        </p:txBody>
      </p:sp>
    </p:spTree>
  </p:cSld>
  <p:clrMapOvr>
    <a:masterClrMapping/>
  </p:clrMapOvr>
  <p:transition>
    <p:wipe dir="u"/>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0354" name=""/>
          <p:cNvSpPr/>
          <p:nvPr>
            <p:ph type="body" idx="4294967295"/>
          </p:nvPr>
        </p:nvSpPr>
        <p:spPr>
          <a:xfrm>
            <a:off x="228600" y="228600"/>
            <a:ext cx="8686800" cy="2192338"/>
          </a:xfrm>
          <a:prstGeom prst="rect">
            <a:avLst/>
          </a:prstGeom>
          <a:noFill/>
          <a:ln>
            <a:miter lim="800000"/>
          </a:ln>
        </p:spPr>
        <p:txBody>
          <a:bodyPr/>
          <a:lstStyle>
            <a:lvl1pPr marL="342900" indent="-342900" algn="l" defTabSz="914400" rtl="0" eaLnBrk="0" fontAlgn="base" hangingPunct="0">
              <a:lnSpc>
                <a:spcPct val="100000"/>
              </a:lnSpc>
              <a:spcBef>
                <a:spcPct val="20000"/>
              </a:spcBef>
              <a:spcAft>
                <a:spcPct val="0"/>
              </a:spcAft>
              <a:buClr>
                <a:srgbClr val="00279F"/>
              </a:buClr>
              <a:buSzPct val="75000"/>
              <a:buFont typeface="Wingdings" pitchFamily="2" charset="2"/>
              <a:buChar char="l"/>
              <a:defRPr kumimoji="0" lang="zh-CN" altLang="en-US" sz="3200" b="0" i="0" u="none" baseline="0">
                <a:solidFill>
                  <a:schemeClr val="tx1"/>
                </a:solidFill>
                <a:latin typeface="黑体" pitchFamily="2" charset="-122"/>
                <a:ea typeface="黑体" pitchFamily="2" charset="-122"/>
              </a:defRPr>
            </a:lvl1pPr>
            <a:lvl2pPr marL="742950" indent="-285750" algn="l" defTabSz="914400" rtl="0" eaLnBrk="0" fontAlgn="base" hangingPunct="0">
              <a:lnSpc>
                <a:spcPct val="100000"/>
              </a:lnSpc>
              <a:spcBef>
                <a:spcPct val="20000"/>
              </a:spcBef>
              <a:spcAft>
                <a:spcPct val="0"/>
              </a:spcAft>
              <a:buClr>
                <a:srgbClr val="00279F"/>
              </a:buClr>
              <a:buSzTx/>
              <a:buFontTx/>
              <a:buChar char="•"/>
              <a:defRPr kumimoji="0" lang="zh-CN" altLang="en-US" sz="2800" b="0" i="0" u="none" baseline="0">
                <a:solidFill>
                  <a:schemeClr val="tx1"/>
                </a:solidFill>
                <a:latin typeface="华文楷体" pitchFamily="2" charset="-122"/>
                <a:ea typeface="华文楷体" pitchFamily="2" charset="-122"/>
              </a:defRPr>
            </a:lvl2pPr>
            <a:lvl3pPr marL="1143000" indent="-228600" algn="l" defTabSz="914400" rtl="0" eaLnBrk="0" fontAlgn="base" hangingPunct="0">
              <a:lnSpc>
                <a:spcPct val="100000"/>
              </a:lnSpc>
              <a:spcBef>
                <a:spcPct val="20000"/>
              </a:spcBef>
              <a:spcAft>
                <a:spcPct val="0"/>
              </a:spcAft>
              <a:buClr>
                <a:srgbClr val="00279F"/>
              </a:buClr>
              <a:buSzTx/>
              <a:buFontTx/>
              <a:buChar char="•"/>
              <a:defRPr kumimoji="0" lang="zh-CN" altLang="en-US" sz="2400" b="0" i="0" u="none" baseline="0">
                <a:solidFill>
                  <a:schemeClr val="tx1"/>
                </a:solidFill>
                <a:latin typeface="华文楷体" pitchFamily="2" charset="-122"/>
                <a:ea typeface="华文楷体" pitchFamily="2" charset="-122"/>
              </a:defRPr>
            </a:lvl3pPr>
            <a:lvl4pPr marL="1600200" indent="-228600" algn="l" defTabSz="914400" rtl="0" eaLnBrk="0" fontAlgn="base" hangingPunct="0">
              <a:lnSpc>
                <a:spcPct val="100000"/>
              </a:lnSpc>
              <a:spcBef>
                <a:spcPct val="20000"/>
              </a:spcBef>
              <a:spcAft>
                <a:spcPct val="0"/>
              </a:spcAft>
              <a:buClr>
                <a:schemeClr val="tx1"/>
              </a:buClr>
              <a:buSzTx/>
              <a:buFontTx/>
              <a:buChar char="•"/>
              <a:defRPr kumimoji="0" lang="zh-CN" altLang="en-US" sz="2000" b="0" i="0" u="none" baseline="0">
                <a:solidFill>
                  <a:schemeClr val="tx1"/>
                </a:solidFill>
                <a:latin typeface="华文楷体" pitchFamily="2" charset="-122"/>
                <a:ea typeface="华文楷体" pitchFamily="2" charset="-122"/>
              </a:defRPr>
            </a:lvl4pPr>
            <a:lvl5pPr marL="2057400" indent="-228600" algn="l" defTabSz="914400" rtl="0" eaLnBrk="0" fontAlgn="base" hangingPunct="0">
              <a:lnSpc>
                <a:spcPct val="100000"/>
              </a:lnSpc>
              <a:spcBef>
                <a:spcPct val="20000"/>
              </a:spcBef>
              <a:spcAft>
                <a:spcPct val="0"/>
              </a:spcAft>
              <a:buClr>
                <a:schemeClr val="tx1"/>
              </a:buClr>
              <a:buSzTx/>
              <a:buFontTx/>
              <a:buChar char="•"/>
              <a:defRPr kumimoji="0" lang="zh-CN" altLang="en-US" sz="2000" b="0" i="0" u="none" baseline="0">
                <a:solidFill>
                  <a:schemeClr val="tx1"/>
                </a:solidFill>
                <a:latin typeface="华文楷体" pitchFamily="2" charset="-122"/>
                <a:ea typeface="华文楷体" pitchFamily="2" charset="-122"/>
              </a:defRPr>
            </a:lvl5pPr>
          </a:lstStyle>
          <a:p>
            <a:pPr lvl="0">
              <a:lnSpc>
                <a:spcPct val="105000"/>
              </a:lnSpc>
              <a:buFont typeface="Wingdings" pitchFamily="2" charset="2"/>
              <a:buChar char="§"/>
            </a:pPr>
            <a:r>
              <a:rPr sz="2400">
                <a:latin typeface="宋体" pitchFamily="2" charset="-122"/>
                <a:ea typeface="宋体" pitchFamily="2" charset="-122"/>
              </a:rPr>
              <a:t>如果这个整数之和太大，再选择一个适当的常数C (大于任一段字符串转换成的整数)来除这个和并取其余数，就得到这个字符串所对应的整数了。</a:t>
            </a:r>
            <a:endParaRPr sz="2400">
              <a:latin typeface="宋体" pitchFamily="2" charset="-122"/>
              <a:ea typeface="宋体" pitchFamily="2" charset="-122"/>
            </a:endParaRPr>
          </a:p>
        </p:txBody>
      </p:sp>
      <p:sp>
        <p:nvSpPr>
          <p:cNvPr id="100355" name="TextBox 100354"/>
          <p:cNvSpPr txBox="1"/>
          <p:nvPr/>
        </p:nvSpPr>
        <p:spPr>
          <a:xfrm flipH="1">
            <a:off x="0" y="0"/>
            <a:ext cx="0" cy="0"/>
          </a:xfrm>
          <a:prstGeom prst="rect">
            <a:avLst/>
          </a:prstGeom>
          <a:noFill/>
        </p:spPr>
        <p:txBody>
          <a:bodyPr wrap="none">
            <a:spAutoFit/>
          </a:bodyPr>
          <a:lstStyle>
            <a:defPPr algn="l" rtl="0" eaLnBrk="0" hangingPunct="0">
              <a:defRPr kumimoji="0" lang="zh-CN" altLang="en-US" sz="2400">
                <a:latin typeface="Times New Roman" pitchFamily="18"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数据结构散列Hashing共21页，您现在浏览的是第10页!</a:t>
            </a:r>
          </a:p>
        </p:txBody>
      </p:sp>
    </p:spTree>
  </p:cSld>
  <p:clrMapOvr>
    <a:masterClrMapping/>
  </p:clrMapOvr>
  <mc:AlternateContent>
    <mc:Choice xmlns:p14="http://schemas.microsoft.com/office/powerpoint/2010/main" Requires="p14">
      <p:transition p14:dur="1600">
        <p:blinds dir="vert"/>
      </p:transition>
    </mc:Choice>
    <mc:Fallback>
      <p:transition>
        <p:blinds dir="vert"/>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https://d.book118.com/816142013210010040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xml1">
  <a:themeElements>
    <a:clrScheme name="">
      <a:dk1>
        <a:srgbClr val="FFFFFF"/>
      </a:dk1>
      <a:lt1>
        <a:srgbClr val="000000"/>
      </a:lt1>
      <a:dk2>
        <a:srgbClr val="393939"/>
      </a:dk2>
      <a:lt2>
        <a:srgbClr val="000000"/>
      </a:lt2>
      <a:accent1>
        <a:srgbClr val="CBCBCB"/>
      </a:accent1>
      <a:accent2>
        <a:srgbClr val="868686"/>
      </a:accent2>
      <a:accent3>
        <a:srgbClr val="9BBB59"/>
      </a:accent3>
      <a:accent4>
        <a:srgbClr val="8064A2"/>
      </a:accent4>
      <a:accent5>
        <a:srgbClr val="4BACC6"/>
      </a:accent5>
      <a:accent6>
        <a:srgbClr val="F79646"/>
      </a:accent6>
      <a:hlink>
        <a:srgbClr val="4D4D4D"/>
      </a:hlink>
      <a:folHlink>
        <a:srgbClr val="EAEAEA"/>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FFFFFF"/>
        </a:dk1>
        <a:lt1>
          <a:srgbClr val="000000"/>
        </a:lt1>
        <a:dk2>
          <a:srgbClr val="969696"/>
        </a:dk2>
        <a:lt2>
          <a:srgbClr val="000000"/>
        </a:lt2>
        <a:accent1>
          <a:srgbClr val="00CC99"/>
        </a:accent1>
        <a:accent2>
          <a:srgbClr val="3333CC"/>
        </a:accent2>
        <a:accent3>
          <a:srgbClr val="9BBB59"/>
        </a:accent3>
        <a:accent4>
          <a:srgbClr val="8064A2"/>
        </a:accent4>
        <a:accent5>
          <a:srgbClr val="4BACC6"/>
        </a:accent5>
        <a:accent6>
          <a:srgbClr val="F79646"/>
        </a:accent6>
        <a:hlink>
          <a:srgbClr val="CCCCFF"/>
        </a:hlink>
        <a:folHlink>
          <a:srgbClr val="B2B2B2"/>
        </a:folHlink>
      </a:clrScheme>
    </a:extraClrScheme>
    <a:extraClrScheme>
      <a:clrScheme name="">
        <a:dk1>
          <a:srgbClr val="0000FF"/>
        </a:dk1>
        <a:lt1>
          <a:srgbClr val="FFFFFF"/>
        </a:lt1>
        <a:dk2>
          <a:srgbClr val="000000"/>
        </a:dk2>
        <a:lt2>
          <a:srgbClr val="FFFF00"/>
        </a:lt2>
        <a:accent1>
          <a:srgbClr val="FF9900"/>
        </a:accent1>
        <a:accent2>
          <a:srgbClr val="00FFFF"/>
        </a:accent2>
        <a:accent3>
          <a:srgbClr val="9BBB59"/>
        </a:accent3>
        <a:accent4>
          <a:srgbClr val="8064A2"/>
        </a:accent4>
        <a:accent5>
          <a:srgbClr val="4BACC6"/>
        </a:accent5>
        <a:accent6>
          <a:srgbClr val="F79646"/>
        </a:accent6>
        <a:hlink>
          <a:srgbClr val="FF0033"/>
        </a:hlink>
        <a:folHlink>
          <a:srgbClr val="969696"/>
        </a:folHlink>
      </a:clrScheme>
    </a:extraClrScheme>
    <a:extraClrScheme>
      <a:clrScheme name="">
        <a:dk1>
          <a:srgbClr val="FFFFCC"/>
        </a:dk1>
        <a:lt1>
          <a:srgbClr val="000000"/>
        </a:lt1>
        <a:dk2>
          <a:srgbClr val="808000"/>
        </a:dk2>
        <a:lt2>
          <a:srgbClr val="999933"/>
        </a:lt2>
        <a:accent1>
          <a:srgbClr val="339933"/>
        </a:accent1>
        <a:accent2>
          <a:srgbClr val="800000"/>
        </a:accent2>
        <a:accent3>
          <a:srgbClr val="9BBB59"/>
        </a:accent3>
        <a:accent4>
          <a:srgbClr val="8064A2"/>
        </a:accent4>
        <a:accent5>
          <a:srgbClr val="4BACC6"/>
        </a:accent5>
        <a:accent6>
          <a:srgbClr val="F79646"/>
        </a:accent6>
        <a:hlink>
          <a:srgbClr val="0033CC"/>
        </a:hlink>
        <a:folHlink>
          <a:srgbClr val="FFCC66"/>
        </a:folHlink>
      </a:clrScheme>
    </a:extraClrScheme>
    <a:extraClrScheme>
      <a:clrScheme name="">
        <a:dk1>
          <a:srgbClr val="FFFFFF"/>
        </a:dk1>
        <a:lt1>
          <a:srgbClr val="000000"/>
        </a:lt1>
        <a:dk2>
          <a:srgbClr val="393939"/>
        </a:dk2>
        <a:lt2>
          <a:srgbClr val="000000"/>
        </a:lt2>
        <a:accent1>
          <a:srgbClr val="CBCBCB"/>
        </a:accent1>
        <a:accent2>
          <a:srgbClr val="868686"/>
        </a:accent2>
        <a:accent3>
          <a:srgbClr val="9BBB59"/>
        </a:accent3>
        <a:accent4>
          <a:srgbClr val="8064A2"/>
        </a:accent4>
        <a:accent5>
          <a:srgbClr val="4BACC6"/>
        </a:accent5>
        <a:accent6>
          <a:srgbClr val="F79646"/>
        </a:accent6>
        <a:hlink>
          <a:srgbClr val="4D4D4D"/>
        </a:hlink>
        <a:folHlink>
          <a:srgbClr val="EAEAEA"/>
        </a:folHlink>
      </a:clrScheme>
    </a:extraClrScheme>
    <a:extraClrScheme>
      <a:clrScheme name="">
        <a:dk1>
          <a:srgbClr val="FFFFFF"/>
        </a:dk1>
        <a:lt1>
          <a:srgbClr val="000000"/>
        </a:lt1>
        <a:dk2>
          <a:srgbClr val="9F9F9F"/>
        </a:dk2>
        <a:lt2>
          <a:srgbClr val="000000"/>
        </a:lt2>
        <a:accent1>
          <a:srgbClr val="FFCC66"/>
        </a:accent1>
        <a:accent2>
          <a:srgbClr val="0000FF"/>
        </a:accent2>
        <a:accent3>
          <a:srgbClr val="9BBB59"/>
        </a:accent3>
        <a:accent4>
          <a:srgbClr val="8064A2"/>
        </a:accent4>
        <a:accent5>
          <a:srgbClr val="4BACC6"/>
        </a:accent5>
        <a:accent6>
          <a:srgbClr val="F79646"/>
        </a:accent6>
        <a:hlink>
          <a:srgbClr val="CC00CC"/>
        </a:hlink>
        <a:folHlink>
          <a:srgbClr val="C0C0C0"/>
        </a:folHlink>
      </a:clrScheme>
    </a:extraClrScheme>
    <a:extraClrScheme>
      <a:clrScheme name="">
        <a:dk1>
          <a:srgbClr val="FFFFFF"/>
        </a:dk1>
        <a:lt1>
          <a:srgbClr val="000000"/>
        </a:lt1>
        <a:dk2>
          <a:srgbClr val="868686"/>
        </a:dk2>
        <a:lt2>
          <a:srgbClr val="000000"/>
        </a:lt2>
        <a:accent1>
          <a:srgbClr val="CBCBCB"/>
        </a:accent1>
        <a:accent2>
          <a:srgbClr val="0066FF"/>
        </a:accent2>
        <a:accent3>
          <a:srgbClr val="9BBB59"/>
        </a:accent3>
        <a:accent4>
          <a:srgbClr val="8064A2"/>
        </a:accent4>
        <a:accent5>
          <a:srgbClr val="4BACC6"/>
        </a:accent5>
        <a:accent6>
          <a:srgbClr val="F79646"/>
        </a:accent6>
        <a:hlink>
          <a:srgbClr val="FF0033"/>
        </a:hlink>
        <a:folHlink>
          <a:srgbClr val="009900"/>
        </a:folHlink>
      </a:clrScheme>
    </a:extraClrScheme>
    <a:extraClrScheme>
      <a:clrScheme name="">
        <a:dk1>
          <a:srgbClr val="FFFFFF"/>
        </a:dk1>
        <a:lt1>
          <a:srgbClr val="000000"/>
        </a:lt1>
        <a:dk2>
          <a:srgbClr val="969696"/>
        </a:dk2>
        <a:lt2>
          <a:srgbClr val="000000"/>
        </a:lt2>
        <a:accent1>
          <a:srgbClr val="3399FF"/>
        </a:accent1>
        <a:accent2>
          <a:srgbClr val="99FFCC"/>
        </a:accent2>
        <a:accent3>
          <a:srgbClr val="9BBB59"/>
        </a:accent3>
        <a:accent4>
          <a:srgbClr val="8064A2"/>
        </a:accent4>
        <a:accent5>
          <a:srgbClr val="4BACC6"/>
        </a:accent5>
        <a:accent6>
          <a:srgbClr val="F79646"/>
        </a:accent6>
        <a:hlink>
          <a:srgbClr val="CC00CC"/>
        </a:hlink>
        <a:folHlink>
          <a:srgbClr val="B2B2B2"/>
        </a:folHlink>
      </a:clrScheme>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11</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11</vt:i4>
      </vt:variant>
    </vt:vector>
  </HeadingPairs>
  <TitlesOfParts>
    <vt:vector baseType="lpstr" size="23">
      <vt:lpstr>Arial</vt:lpstr>
      <vt:lpstr>Calibri</vt:lpstr>
      <vt:lpstr>Comic Sans MS</vt:lpstr>
      <vt:lpstr>Wingdings</vt:lpstr>
      <vt:lpstr>黑体</vt:lpstr>
      <vt:lpstr>华文楷体</vt:lpstr>
      <vt:lpstr>宋体</vt:lpstr>
      <vt:lpstr>Times New Roman</vt:lpstr>
      <vt:lpstr>Monotype Sorts</vt:lpstr>
      <vt:lpstr>楷体_GB2312</vt:lpstr>
      <vt:lpstr>Symbol</vt:lpstr>
      <vt:lpstr>Office Theme</vt:lpstr>
      <vt:lpstr>散列 (Hashing)</vt:lpstr>
      <vt:lpstr>PowerPoint Presentation</vt:lpstr>
      <vt:lpstr>PowerPoint Presentation</vt:lpstr>
      <vt:lpstr>哈希函数的构造方法</vt:lpstr>
      <vt:lpstr>PowerPoint Presentation</vt:lpstr>
      <vt:lpstr>PowerPoint Presentation</vt:lpstr>
      <vt:lpstr>    </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2024-09-07T08:17:11.011</cp:lastPrinted>
  <dcterms:created xsi:type="dcterms:W3CDTF">2024-09-07T00:17:11Z</dcterms:created>
  <dcterms:modified xsi:type="dcterms:W3CDTF">2024-09-07T00:17:12Z</dcterms:modified>
</cp:coreProperties>
</file>