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44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BCE59-D9A1-4AB9-B921-708A8B2BE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4638F-9FFD-4400-AB5B-C9591F1B3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3984D-F16F-4F63-BA16-17C3D289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1D990-69B2-4E86-9383-4AC0E0512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841454-D32A-4DD3-8C9E-4AA98AE82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14AF6-DCC2-4690-8BAD-BEED0D940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F1C73-4C52-404F-89EF-FFD8F1D4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83142-65FC-4F90-9460-E363CB27C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D21E5-2212-4813-8D37-E894D5C7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8FA73-CBDE-4BBA-B144-CA65E9BA9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4BEE-DC53-4276-BE77-33404983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934" r:id="rId2"/>
    <p:sldLayoutId id="2147490935" r:id="rId3"/>
    <p:sldLayoutId id="2147490936" r:id="rId4"/>
    <p:sldLayoutId id="2147490937" r:id="rId5"/>
    <p:sldLayoutId id="2147490938" r:id="rId6"/>
    <p:sldLayoutId id="2147490939" r:id="rId7"/>
    <p:sldLayoutId id="2147490940" r:id="rId8"/>
    <p:sldLayoutId id="2147490941" r:id="rId9"/>
    <p:sldLayoutId id="2147490942" r:id="rId10"/>
    <p:sldLayoutId id="214749094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42031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特种设备安全管理规范PPT大纲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特种设备安全管理概述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特种设备安全管理体系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特种设备安全技术要求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特种设备安全管理实践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特种设备安全管理的未来发展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https://d.book118.com/816142031140010035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特种设备安全管理规范PPT大纲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2024-09-05T11:53:43.067</cp:lastPrinted>
  <dcterms:created xsi:type="dcterms:W3CDTF">2024-09-05T03:53:43Z</dcterms:created>
  <dcterms:modified xsi:type="dcterms:W3CDTF">2024-09-05T03:53:45Z</dcterms:modified>
</cp:coreProperties>
</file>