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FD0F84-3438-4077-A7A5-9CB118F096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942CEF-E785-43F7-A27F-EB892D8E66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AC25B3-B08C-45FF-AFEE-2B1F3F71E5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B7E2A1D-C581-46B1-882A-7706F8B94B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8F7A658-5D56-4644-A1D9-CEBC58DD85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A0E97B2-7962-4D58-AC54-AC5AAD5DD6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0E876C5-0E32-4022-ABA6-7C8E566533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191FDBD-2536-4484-9E5D-EBCB7D13E5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2DFBD21-43C8-4B56-9B37-5619ECF026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8E56CC-A08E-484D-AF4E-CEAC9A25B5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0A3607-0516-467B-B141-54980C2EBE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16144233035010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089" y="1082040"/>
            <a:ext cx="6643794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观看开学第一课《奋斗成就梦想》心得体会</a:t>
            </a:r>
          </a:p>
        </p:txBody>
      </p:sp>
      <p:sp>
        <p:nvSpPr>
          <p:cNvPr id="4" name="AutoShape 4"/>
          <p:cNvSpPr/>
          <p:nvPr/>
        </p:nvSpPr>
        <p:spPr>
          <a:xfrm>
            <a:off x="958956" y="4948612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58956" y="5502858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节目内容概述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深刻体会与感悟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节目中的亮点与启发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对自身的影响与改变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对他人的建议与期望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节目背景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《奋斗成就梦想》是一档以激励年轻人积极奋斗、实现梦想为主题的电视节目。该节目通过邀请各行各业成功人士分享他们的奋斗历程和经验，以及组织一系列富有挑战性的活动，旨在激发观众的斗志和创造力，帮助他们更好地面对生活中的困难和挑战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节目目的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该节目的目的是通过传递正能量和积极向上的价值观，帮助年轻人树立正确的奋斗目标和方向，激发他们的创造力和创新精神，提高他们的综合素质和竞争力，从而让他们更好地实现自己的梦想和追求。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节目背景与目的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7542" r="17542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我希望通过观看《奋斗成就梦想》这档节目，了解不同领域成功人士的经历和心路历程，拓展自己的视野和认知范围。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拓展视野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我希望从节目中汲取积极向上的能量和动力，激发自己的斗志和创造力，更好地面对生活中的挑战和困难。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汲取正能量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我希望通过学习和借鉴节目中成功人士的经验和方法，提高自己的综合素质和竞争力，为自己的梦想和追求打下更坚实的基础。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学习成功经验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个人观看初衷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节目内容概述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节目邀请了来自不同领域的成功人士，包括企业家、科学家、艺术家等，他们各自有着独特的奋斗经历和成就。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嘉宾们通过讲述自己的亲身经历，向观众展示了奋斗的力量和成就梦想的可能性。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主讲嘉宾介绍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分享真实故事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嘉宾背景丰富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强调奋斗精神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演讲中多次提到奋斗的重要性，鼓励观众勇于面对挑战，坚持不懈地追求自己的梦想。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分享成功经验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嘉宾们结合自己的经历，分享了成功的经验和智慧，为观众提供了宝贵的参考和启示。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主题演讲内容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4906" r="2490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观众提问环节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节目设置了观众提问环节，让观众有机会向嘉宾提问，增加了节目的互动性和参与感。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嘉宾现场解答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嘉宾们针对观众的问题进行了现场解答，提供了具体的建议和指导，让观众获得了更多的帮助和启发。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现场互动环节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深刻体会与感悟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奋斗精神是成功的关键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具备奋斗精神的人，能够在逆境中坚持不懈，以积极的心态面对困难，从而更容易取得成功。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奋斗精神推动社会进步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一个充满奋斗精神的社会，能够激发人们的创造力和创新精神，推动社会不断向前发展。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奋斗是实现梦想的基石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只有通过不懈的奋斗，才能克服前进道路上的困难和挑战，逐步接近并最终实现梦想。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3292" r="329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奋斗精神的重要性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一个人的梦想可以为其指明前进的方向，提供持续的动力，从而在现实中不断追求进步和发展。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梦想引领现实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梦想的实现需要立足于现实，充分考虑自身条件和外部环境，制定切实可行的计划和行动方案。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现实是梦想的基础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通过不断努力和奋斗，人们可以逐步将梦想变为现实，同时新的现实也会激发人们追求更高远的梦想。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梦想与现实相互促进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梦想与现实的结合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个人成长是国家发展的基础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一个国家的繁荣和强大需要依靠每个公民的共同努力和成长，只有个人不断成长和进步，才能为国家的发展贡献更多的力量。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国家发展为个人成长提供平台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国家的发展水平和社会环境直接影响到个人的成长机会和发展空间，一个繁荣稳定的国家能够为个人提供更多的资源和机会，促进个人的全面发展。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个人成长与国家发展相互促进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个人的成长和进步可以推动国家的发展，同时国家的发展也会为个人的成长提供更好的条件和保障，二者相互促进、共同发展。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个人成长与国家发展的紧密联系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节目中的亮点与启发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https://d.book118.com/816144233035010034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2024-09-03T06:31:09.542</cp:lastPrinted>
  <dcterms:created xsi:type="dcterms:W3CDTF">2024-09-02T22:31:09Z</dcterms:created>
  <dcterms:modified xsi:type="dcterms:W3CDTF">2024-09-02T22:31:11Z</dcterms:modified>
</cp:coreProperties>
</file>