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E7490D-8E60-4EB2-AA8E-421A17FE9B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72D5A1-BBD5-4887-BE06-92D9E1CDC1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66C26B-509E-4B38-A180-0CCE1B988D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0A33B7-FDC6-41CC-B8FE-20569E7787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16CA6F4-1D62-48D6-BC18-999CBA4AA4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37A8B89-1136-42C3-A2DF-7CCBB4170C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E1DE50D-F8DE-4D02-811E-AD68240E1D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58742D-1D35-4F21-8BF5-EB0AAB32B1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DDA1786-A845-4515-8A42-F6E7CDCCE8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B66F6F-5651-4F71-A6D9-89662511A8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82A5E7-F2D7-491C-AC44-3519B42FFF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6145103121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护理年中总结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护理工作概况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患者满意度分析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护理工作中存在的问题和改进建议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下半年护理工作计划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对上半年的护理工作进行全面回顾，总结经验教训，为下半年的工作提供指导和方向。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随着医疗技术的不断发展和患者需求的日益增长，护理工作面临着越来越多的挑战和机遇。年中总结是对护理工作的一次全面梳理，有助于发现工作中的不足和问题，提高护理质量。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提高护理质量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优化资源配置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促进团队协作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提升个人成长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年中总结的意义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通过总结，发现并改进护理工作中的不足和问题，提高护理质量和患者满意度。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根据总结结果，合理调整人力资源和物资配置，提高工作效率。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通过总结个人工作中的经验和教训，促进个人成长和发展，提高职业竞争力。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年中总结是一个团队反思和交流的机会，有助于增强团队协作精神，形成良好的工作氛围。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护理工作概况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护理人员数量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护理人员资质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护理人员培训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722" r="5722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389" r="2389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5556" r="5556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护理人员情况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目前共有护理人员XX名，包括护士长、护士、护理员等不同岗位。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所有护理人员均具备相应的执业资格，其中高级职称护理人员占比XX%，中级职称占比XX%。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本年度共组织护理人员参加培训XX余次，包括护理技能、应急处理等方面的培训。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护理工作量统计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护理病历数量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本年度共完成护理病历记录XX余份，其中长期护理病历XX份，短期护理病历XX份。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护理时数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本年度护理总时数为XX小时，其中日常护理时数占比XX%，特殊护理时数占比XX%。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护理项目种类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本年度共开展XX余种护理项目，包括基础护理、专科护理、康复护理等。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9434" r="19434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通过调查问卷和患者反馈，本年度患者对护理工作的满意度平均得分为XX分（满分100分）。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患者满意度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本年度共发生护理差错XX起，差错率为XX/10万，较去年下降了XX个百分点。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护理差错率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根据患者病情和康复情况，对护理效果进行了评估，结果显示本年度护理效果优良率为XX%。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护理效果评估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护理质量评估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患者满意度分析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调查方法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采用问卷调查、面对面访谈等方式，收集患者对护理服务的评价和意见。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调查范围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覆盖不同科室、不同年龄段、不同病情的患者，确保数据的全面性和代表性。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调查频率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每季度进行一次满意度调查，及时了解患者需求和反馈。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患者满意度调查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2646" b="12646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如护理操作不规范、沟通不畅、服务态度不佳等。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常见问题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如加强培训、优化流程、提高服务质量等。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改进建议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对护理工作的意见和建议，以及个人感受和体验。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患者意见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患者反馈和建议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8400" y="1814195"/>
            <a:ext cx="2282825" cy="11988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06470" y="1814195"/>
            <a:ext cx="2282825" cy="11988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400165" y="1814195"/>
            <a:ext cx="2282825" cy="11988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9303192" y="1814195"/>
            <a:ext cx="2282825" cy="11988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flipH="1" flipV="1">
            <a:off x="3206115" y="2085340"/>
            <a:ext cx="0" cy="3978275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H="1" flipV="1">
            <a:off x="8985885" y="2085340"/>
            <a:ext cx="0" cy="3978275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 flipH="1" flipV="1">
            <a:off x="6096000" y="2085340"/>
            <a:ext cx="0" cy="3978275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9" name="TextBox 9"/>
          <p:cNvSpPr txBox="1"/>
          <p:nvPr/>
        </p:nvSpPr>
        <p:spPr>
          <a:xfrm>
            <a:off x="507009" y="2919884"/>
            <a:ext cx="24860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培训和教育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405079" y="2919884"/>
            <a:ext cx="24860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流程优化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98774" y="2919884"/>
            <a:ext cx="24860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沟通与互动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201801" y="2919884"/>
            <a:ext cx="24860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反馈与改进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患者满意度提升措施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507009" y="3306363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加强护理人员的培训，提高护理技能和服务意识，确保提供优质的护理服务。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423606" y="3306363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优化护理服务流程，提高工作效率，减少患者等待时间和不便。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317301" y="3306363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加强与患者的沟通和互动，提高服务态度和人文关怀，增强患者信任和满意度。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220328" y="3306363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定期评估患者满意度，及时反馈问题和改进措施，持续改进护理服务质量。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护理工作中存在的问题和改进建议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https://d.book118.com/816145103121010045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2024-09-14T06:13:08.658</cp:lastPrinted>
  <dcterms:created xsi:type="dcterms:W3CDTF">2024-09-13T22:13:08Z</dcterms:created>
  <dcterms:modified xsi:type="dcterms:W3CDTF">2024-09-13T22:13:10Z</dcterms:modified>
</cp:coreProperties>
</file>