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D6E30-8FD7-4B79-A10B-4D52A878D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A6744-0664-432C-9146-C879D52C7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C3258-FC45-45C4-873F-B0E2CFB5D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8F111-EBAF-4D8A-9BBB-CE1D908D7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0FB03F-426E-479B-BE0C-580E7341D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2FC39F-C5CA-4AA7-B395-95B0B21E4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DBEC85-22E2-4E37-8CF1-D874D69B4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F4627-F779-4E38-8892-2AF3EC4EB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1CA78-1360-4DA3-95ED-1CBFCB4C3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2C098-283A-48F1-8CA9-4FCBD5BDC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C48C5-F9DC-4BE8-9F7B-21E0AB512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5105302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烧伤后的个人卫生与日常护理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烧伤概述与分类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营养与饮食调整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心理干预与自我调适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烧伤概述与分类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59" r="312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57" r="331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23" r="284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烧伤是指由热力、化学物质、电流、辐射等引起的皮肤或黏膜组织损伤。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火焰、高温液体、强酸强碱、电流等。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烧伤定义及原因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根据烧伤的深度和严重程度，可分为一度、二度、三度和特重度烧伤。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按病因可分为热力烧伤、化学烧伤、电烧伤等；按伤口情况可分为清洁伤口、污染伤口和感染伤口。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烧伤程度与分类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烧伤程度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烧伤部位红肿、疼痛、水疱、焦痂等，严重者可出现休克、呼吸困难等全身症状。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感染、休克、脓毒症、多器官功能障碍等。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344" r="26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烧伤后皮肤容易受到污染，应定期用温和的清洁剂和温水清洗烧伤部位及周围皮肤，避免使用酒精或其他刺激性液体。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清洗后轻轻拍干皮肤，避免摩擦或擦拭，以免刺激烧伤部位。保持烧伤部位干燥有助于预防感染。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保持皮肤清洁干燥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78" r="2697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根据烧伤程度和医生建议，定期更换烧伤部位的敷料。更换前确保双手已清洁，并使用无菌敷料进行包扎。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更换敷料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在更换敷料时，注意观察烧伤部位的愈合情况，如红肿、渗液、异味等异常情况应及时就医。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定期更换敷料和包扎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避免感染源接触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避免接触污染物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烧伤后皮肤屏障受损，容易感染。应避免接触土壤、污水、动物等可能带有病原体的物质。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在进行日常活动时，如洗澡、穿衣等，注意保护烧伤部位，避免受到进一步损伤或污染。可使用无菌纱布或绷带进行包扎，防止外界细菌侵入。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定期清洗烧伤部位，避免使用酒精等刺激性液体，保持创面清洁干燥。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清洁创面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涂抹药膏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更换敷料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根据医生建议，按时涂抹烧伤药膏，促进创面愈合，预防感染。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定期更换敷料，避免细菌滋生，同时观察创面愈合情况。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创面护理及用药指导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定期评估患者疼痛程度，采取相应措施缓解疼痛。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根据医生建议使用镇痛药物，减轻患者痛苦。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药物镇痛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提供心理咨询服务，帮助患者缓解焦虑、抑郁等情绪问题。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https://d.book118.com/816151053022010041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2024-09-07T20:32:31.051</cp:lastPrinted>
  <dcterms:created xsi:type="dcterms:W3CDTF">2024-09-07T12:32:31Z</dcterms:created>
  <dcterms:modified xsi:type="dcterms:W3CDTF">2024-09-07T12:32:33Z</dcterms:modified>
</cp:coreProperties>
</file>