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3ADDF-363E-4551-89BC-7DB5146DF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6D4A3-258F-42DB-88CF-2085485A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A8671-2D2C-4382-9197-B6A6968F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B292C-FAAC-41A9-ADDB-80CEFFE89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4FAD37-3921-4493-8BD9-685624228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10B93-94AE-4735-AF6C-CB11347B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6E8FBB-341A-44BD-9E89-2D5C98E80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40D52-5E6F-45D4-BFD9-27FD373D8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62FAC-A47E-418D-A1E4-BC6C8F442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21F51-AC05-4DE3-A394-048C8AB4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EC3DD-8E5B-4327-8920-C7C8261C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51124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冬季呼吸道疾病的个体防护与互助合作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家庭内部互助合作策略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社区及单位互助合作机制建立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学校环境中呼吸道疾病防控策略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普通感冒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常见冬季呼吸道疾病类型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支气管黏膜的炎症，常由病毒或细菌感染引起，表现为咳嗽、咳痰、喘息等。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由多种病毒引起的轻度上呼吸道感染，症状包括鼻塞、流涕、咳嗽等。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由流感病毒引起的急性呼吸道传染病，具有高度的传染性和快速传播的特点。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由细菌、病毒或其他微生物引起的肺部感染，症状包括发热、咳嗽、咳痰、胸痛等。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寒冷干燥的气候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呼吸道疾病的主要病因之一，如流感病毒、鼻病毒等。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如肺炎链球菌、金黄色葡萄球菌等可引起呼吸道感染。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冬季气候寒冷干燥，呼吸道黏膜抵抗力下降，易于感染。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如吸烟、酗酒、缺乏锻炼等，可降低免疫力，增加感染风险。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114" r="37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发热、咳嗽、咳痰、鼻塞、流涕、咽痛、呼吸困难等。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根据病史、临床表现和实验室检查结果进行综合诊断，如血常规、病原学检测等。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每天保证7-9小时的睡眠，有助于身体恢复和免疫力的提高。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摄入足够的蛋白质、维生素和矿物质，避免挑食和偏食。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进行适量的有氧运动，如散步、慢跑、瑜伽等，以增强身体抵抗力。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避免接触呼吸道分泌物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定期开窗通风，保持室内空气流通，减少病毒传播的机会。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用肥皂和流动水洗手，或使用含有酒精的免洗洗手液。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不要随地吐痰，咳嗽或打喷嚏时用纸巾或肘部遮掩口鼻。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合理选择和使用防护用品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在公共场所或人员密集场所佩戴口罩，以减少飞沫传播的风险。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选择合适的口罩类型，并确保口罩覆盖口鼻和下巴，避免用手触摸口罩外部。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一次性口罩使用时间不宜过长，如出现潮湿、破损等情况应及时更换。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正确佩戴口罩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定期更换口罩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家庭内部互助合作策略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家庭成员间沟通与协作重要性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提高对呼吸道疾病的认识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通过沟通，家庭成员可以共同学习有关冬季呼吸道疾病的知识，了解其传播方式、症状表现及预防措施，从而提高防范意识。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消除恐慌情绪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保持家庭内部的良好沟通有助于消除对疾病的恐慌情绪，增强家庭成员之间的信任感和安全感。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协同应对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家庭成员之间的紧密沟通与协作有助于形成统一战线，共同制定并执行防护措施，降低感染风险。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6895" r="368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根据家庭成员的年龄、健康状况等实际情况，共同制定一份详细的家庭健康计划，包括饮食、锻炼、作息等方面的安排。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制定家庭健康计划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注重膳食平衡，多摄入富含维生素C、E等抗氧化物质的食物，如新鲜蔬菜、水果、坚果等，以增强身体免疫力。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保证充足的睡眠时间，避免熬夜和过度劳累，有助于提高身体抵抗力。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根据家庭成员的兴趣爱好和身体状况，选择合适的锻炼方式，如散步、慢跑、瑜伽等，以增强身体素质和免疫力。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锻炼身体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共同制定并执行健康计划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https://d.book118.com/816151124123010050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2024-09-15T19:32:52.158</cp:lastPrinted>
  <dcterms:created xsi:type="dcterms:W3CDTF">2024-09-15T11:32:52Z</dcterms:created>
  <dcterms:modified xsi:type="dcterms:W3CDTF">2024-09-15T11:32:54Z</dcterms:modified>
</cp:coreProperties>
</file>