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0BB3860-4961-427D-A29C-7C5E8579C4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1F6B72-6A4E-41E9-96C6-501F291066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00CA74-B5AD-4463-B179-83520FFE90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5966E5-1924-4DC7-807B-0D37C7985F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1950424-72C7-4CDC-B4AC-12A8531993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6619BF-51FC-40DB-B78D-DBFA9D43E2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25E7F3-F3D2-4489-8EE3-9C305A7ACD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023E47-F7F8-4E9F-AF54-5CF8A1F754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22F6EA-B2AC-4C0D-8D76-20516800C7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E8C8DF-EF9D-4405-9EEC-B68F473FD1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2BE908-7810-4622-B22A-EB92077ABE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6151211142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2024东南亚电子商务市场洞察报告</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汇报人：文小库</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2024-01-12</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市场规模与增长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竞争格局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消费者行为分析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行业趋势与机会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市场概述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20世纪末至21世纪初，东南亚电子商务市场开始起步，主要以传统零售业为主导。</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起步阶段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高速发展阶段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竞争加剧阶段</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000" r="16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2010年代，随着互联网技术的普及和智能手机的广泛使用，东南亚电子商务市场进入高速发展阶段。</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近年来，随着多家电商巨头的进入，东南亚电子商务市场竞争日趋激烈。</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东南亚电子商务市场的发展历程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市场规模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东南亚电子商务市场规模持续扩大，成为全球最具潜力的电商市场之一。</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用户规模</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东南亚互联网用户规模庞大，年轻人口占比高，为电商市场提供了广阔的用户基础。</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移动电商占比</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移动电商在东南亚市场中占据重要地位，越来越多的用户通过手机进行网购。</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东南亚电子商务市场的现状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移动电商占比提升</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随着智能手机的进一步普及和移动互联网技术的发展，移动电商在东南亚市场的占比将进一步提升。</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跨境电商合作加强</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随着全球化和区域经济一体化的深入发展，东南亚跨境电商合作将进一步加强，为电商企业提供更广阔的市场空间。</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市场规模持续扩大</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随着东南亚地区经济的稳步增长和互联网的进一步普及，预计未来几年东南亚电子商务市场规模将继续保持高速增长。</a:t>
            </a:r>
          </a:p>
        </p:txBody>
      </p:sp>
      <p:pic>
        <p:nvPicPr>
          <p:cNvPr id="10" name="Picture 10"/>
          <p:cNvPicPr>
            <a:picLocks noChangeAspect="1"/>
          </p:cNvPicPr>
          <p:nvPr/>
        </p:nvPicPr>
        <p:blipFill>
          <a:blip r:embed="rId2"/>
          <a:srcRect l="21191" r="21191"/>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东南亚电子商务市场的未来趋势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市场规模与增长</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东南亚电子商务市场在2024年预计达到3840亿美元，相较于2023年的3200亿美元增长了20%。</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东南亚电子商务市场的规模在过去的五年中以年均20%的速度持续增长，预计未来几年仍将保持这一增长趋势。</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东南亚电子商务市场的增长主要得益于互联网普及率的提高、消费者购买力的增强以及电商平台的不断创新和优化。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TextBox 12"/>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东南亚电子商务市场的增长速度在未来几年内仍将保持较高水平，预计年均增长率将达到15%左右。</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随着东南亚地区经济的持续发展和互联网技术的不断进步，电商市场的增长速度有望继续保持领先地位。</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东南亚电子商务市场的增长速度在全球范围内处于领先地位，是全球电商市场的重要增长引擎之一。</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622109" y="1191768"/>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5220252" y="1252051"/>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918492" y="1215599"/>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增长速度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125" r="181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随着东南亚地区互联网基础设施的不断完善和智能手机的普及，越来越多的消费者开始使用电商平台进行购物。</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互联网普及率的提高</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随着东南亚地区经济的持续发展，消费者购买力不断增强，为电商市场的发展提供了有力支撑。</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消费者购买力的增强</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东南亚地区的电商平台不断创新和优化，推出更多符合消费者需求的产品和服务，提高了消费者的购物体验和忠诚度。</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电商平台的创新和优化</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主要的驱动因素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竞争格局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阿里巴巴</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作为中国电商巨头，阿里巴巴在东南亚市场拥有强大的品牌影响力和市场份额，通过其电商平台Lazada在东南亚多国开展业务。</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京东</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作为中国另一家电商巨头，京东在东南亚市场的布局也日益扩大，通过收购印尼电商Tokopedia和推出本地电商平台JD Central，逐渐提升其在东南亚市场的地位。</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Shopee</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作为东南亚本土电商巨头，Shopee在多个国家拥有广泛的用户基础和市场份额，凭借其本土化运营策略和营销活动，持续吸引新用户和留住老用户。</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主要竞争者分析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东南亚电子商务市场呈现出较为集中的竞争格局，主要被几家大型电商平台所占据。根据市场研究报告，排名前五的电商平台占据了市场份额的约80%。</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随着市场的不断扩大和竞争的加剧，中小型电商平台在市场中的生存空间受到挤压，大型电商平台的市场份额将进一步扩大。</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市场集中度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此外，由于东南亚电子商务市场竞争激烈，新进入者需要面对强大的竞争对手和较高的营销成本。</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不过，随着技术的不断发展和市场的变化，新进入者仍有机会通过创新和差异化竞争策略在市场中获得一席之地。</a:t>
            </a:r>
          </a:p>
        </p:txBody>
      </p:sp>
      <p:pic>
        <p:nvPicPr>
          <p:cNvPr id="7" name="Picture 7"/>
          <p:cNvPicPr>
            <a:picLocks noChangeAspect="1"/>
          </p:cNvPicPr>
          <p:nvPr/>
        </p:nvPicPr>
        <p:blipFill>
          <a:blip r:embed="rId2"/>
          <a:srcRect l="6645" r="664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3360" r="3360"/>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1490" r="1490"/>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新进入者在东南亚电子商务市场上面临着诸多挑战，包括建立品牌知名度、获取用户信任、建立完善的物流体系等。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新进入者的威胁</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04</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消费者行为分析</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https://d.book118.com/816151211142010033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2024-09-02T07:02:07.291</cp:lastPrinted>
  <dcterms:created xsi:type="dcterms:W3CDTF">2024-09-01T23:02:07Z</dcterms:created>
  <dcterms:modified xsi:type="dcterms:W3CDTF">2024-09-01T23:02:09Z</dcterms:modified>
</cp:coreProperties>
</file>