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EE2CF-C9B5-46DD-BBF0-6EF78A472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7158C-930C-464C-B2DD-EC36A484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8802C-C344-4721-8AF4-A9DE7359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B9C99-EF05-4A6C-8DCD-EFBE073DE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4608C-727C-4112-A15E-DDE796105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1995DF-1A3B-4521-BCB2-9460B7E56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4FFFB-9D14-40FC-BC81-93970A70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AE9AE-EF25-480F-905A-B73AAC54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C619E-3B15-41A3-A321-895A6DC4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DB244-83EB-442F-B08D-CD49B3CE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82C80-E24B-4958-8BDD-CCE48009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200413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医院重点学科建设实施方案的学科建设与品牌宣传推广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学科建设与品牌宣传推广的关联性分析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推动医院发展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通过重点学科建设，提升医院整体医疗水平，增强医院核心竞争力，推动医院可持续发展。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针对医疗市场的发展趋势和患者需求，通过重点学科建设优化医院服务结构，提高医疗服务质量和效率。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树立医院品牌形象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通过重点学科建设及宣传推广，提升医院知名度和美誉度，树立医院品牌形象，增强患者对医院的信任度和忠诚度。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详细介绍医院重点学科建设的目标、原则、步骤和措施，包括学科定位、团队建设、科研能力提升、教学培训等方面。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阐述医院品牌宣传推广的目标、受众、渠道和策略，包括传统媒体和新媒体的宣传手段、线上线下活动推广、口碑营销等方面。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品牌宣传推广策略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对医院重点学科建设实施方案的品牌宣传推广效果进行评估，包括学科建设成果、品牌知名度提升、患者满意度提高等方面。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实施成效评估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提升学科整体实力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通过重点学科建设，提升医院在相关领域的整体实力，增强医院的核心竞争力。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通过学科建设和人才培养，培养一批高素质、高水平的医学人才，为医院的可持续发展提供强有力的人才支撑。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推动科研创新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通过重点学科建设，推动医院在相关领域的科研创新，提高医院的科研水平和学术影响力。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708" r="20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提升学科水平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通过加强学术交流、开展科研合作等方式，提升学科的学术水平和影响力。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明确学科方向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根据医院的发展战略和市场需求，明确重点学科的建设方向和发展目标。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优化学科结构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通过引进高端人才、整合学科资源等方式，优化学科结构，形成具有特色和优势的学科群。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根据医院的发展战略和市场需求，制定科学合理的学科建设规划。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制定学科建设规划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按照学科建设规划，组织相关部门和人员具体实施，确保各项任务落到实处。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对学科建设的实施过程进行监督评估，及时发现问题并采取相应措施加以改进。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组织保障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成立专门的学科建设领导小组，负责统筹协调和组织实施重点学科建设工作。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建立健全的学科建设管理制度和激励机制，为学科建设提供制度保障。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加大对重点学科建设的经费投入力度，确保各项建设任务的顺利实施。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积极引进和培养高素质人才，为学科建设提供强有力的人才支撑。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品牌宣传推广方案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明确医院重点学科在医疗领域的专业地位，突出其独特优势和价值，为品牌宣传推广提供基础。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通过统一的视觉识别系统、品牌口号、宣传资料等，塑造医院重点学科的专业、可信赖的品牌形象。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制定针对不同受众的传播策略，包括患者、医生、学术机构等，以提高品牌知名度和影响力。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综合运用线上线下多种传播渠道，如社交媒体、学术会议、专业期刊等，实现品牌信息的广泛传播。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品牌传播策略与渠道选择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策划一系列与医院重点学科相关的品牌推广活动，如健康讲座、义诊、学术研讨会等，以吸引目标受众的关注。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制定详细的活动计划和执行方案，确保活动的顺利进行和目标的达成。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品牌推广活动设计与实施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https://d.book118.com/816152004133010055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2024-09-23T03:05:40.618</cp:lastPrinted>
  <dcterms:created xsi:type="dcterms:W3CDTF">2024-09-22T19:05:40Z</dcterms:created>
  <dcterms:modified xsi:type="dcterms:W3CDTF">2024-09-22T19:05:42Z</dcterms:modified>
</cp:coreProperties>
</file>