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5339D-145E-4A96-8552-AC8336A30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6EC52-1DD5-4F21-9F13-479080FE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6B248-8ACF-4485-AC01-E53FBC4A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A3C88-34EA-474F-BF86-796B5CD20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37387-ECDC-44D1-B8E8-2A6A23997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2DA4F-CAB4-47EE-A966-72534627B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B677F-BA22-4AE4-9320-2FAEDD77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2615C-A3F0-4DAD-A6F0-5F0A61C2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B0EC3-8A0D-42E1-A1A8-A50248E6C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7F1AF-8286-4EBB-90AA-835968F5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5506F-E587-4F57-9AB7-165A164DB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68649" y="2230970"/>
            <a:ext cx="5854700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341060" y="1169290"/>
            <a:ext cx="2281555" cy="2281555"/>
          </a:xfrm>
          <a:custGeom>
            <a:rect l="l" t="t" r="r" b="b"/>
            <a:pathLst>
              <a:path w="2281554" h="2281554">
                <a:moveTo>
                  <a:pt x="1140554" y="2281112"/>
                </a:moveTo>
                <a:lnTo>
                  <a:pt x="1092342" y="2280111"/>
                </a:lnTo>
                <a:lnTo>
                  <a:pt x="1044639" y="2277135"/>
                </a:lnTo>
                <a:lnTo>
                  <a:pt x="997486" y="2272225"/>
                </a:lnTo>
                <a:lnTo>
                  <a:pt x="950922" y="2265419"/>
                </a:lnTo>
                <a:lnTo>
                  <a:pt x="904987" y="2256756"/>
                </a:lnTo>
                <a:lnTo>
                  <a:pt x="859720" y="2246278"/>
                </a:lnTo>
                <a:lnTo>
                  <a:pt x="815161" y="2234022"/>
                </a:lnTo>
                <a:lnTo>
                  <a:pt x="771350" y="2220029"/>
                </a:lnTo>
                <a:lnTo>
                  <a:pt x="728326" y="2204339"/>
                </a:lnTo>
                <a:lnTo>
                  <a:pt x="686129" y="2186990"/>
                </a:lnTo>
                <a:lnTo>
                  <a:pt x="644798" y="2168023"/>
                </a:lnTo>
                <a:lnTo>
                  <a:pt x="604373" y="2147477"/>
                </a:lnTo>
                <a:lnTo>
                  <a:pt x="564894" y="2125392"/>
                </a:lnTo>
                <a:lnTo>
                  <a:pt x="526400" y="2101807"/>
                </a:lnTo>
                <a:lnTo>
                  <a:pt x="488930" y="2076762"/>
                </a:lnTo>
                <a:lnTo>
                  <a:pt x="452525" y="2050296"/>
                </a:lnTo>
                <a:lnTo>
                  <a:pt x="417224" y="2022449"/>
                </a:lnTo>
                <a:lnTo>
                  <a:pt x="383066" y="1993261"/>
                </a:lnTo>
                <a:lnTo>
                  <a:pt x="350091" y="1962771"/>
                </a:lnTo>
                <a:lnTo>
                  <a:pt x="318339" y="1931019"/>
                </a:lnTo>
                <a:lnTo>
                  <a:pt x="287849" y="1898044"/>
                </a:lnTo>
                <a:lnTo>
                  <a:pt x="258660" y="1863886"/>
                </a:lnTo>
                <a:lnTo>
                  <a:pt x="230814" y="1828585"/>
                </a:lnTo>
                <a:lnTo>
                  <a:pt x="204348" y="1792180"/>
                </a:lnTo>
                <a:lnTo>
                  <a:pt x="179303" y="1754710"/>
                </a:lnTo>
                <a:lnTo>
                  <a:pt x="155718" y="1716216"/>
                </a:lnTo>
                <a:lnTo>
                  <a:pt x="133632" y="1676737"/>
                </a:lnTo>
                <a:lnTo>
                  <a:pt x="113086" y="1636312"/>
                </a:lnTo>
                <a:lnTo>
                  <a:pt x="94119" y="1594981"/>
                </a:lnTo>
                <a:lnTo>
                  <a:pt x="76771" y="1552784"/>
                </a:lnTo>
                <a:lnTo>
                  <a:pt x="61080" y="1509760"/>
                </a:lnTo>
                <a:lnTo>
                  <a:pt x="47088" y="1465949"/>
                </a:lnTo>
                <a:lnTo>
                  <a:pt x="34832" y="1421390"/>
                </a:lnTo>
                <a:lnTo>
                  <a:pt x="24353" y="1376123"/>
                </a:lnTo>
                <a:lnTo>
                  <a:pt x="15691" y="1330188"/>
                </a:lnTo>
                <a:lnTo>
                  <a:pt x="8885" y="1283624"/>
                </a:lnTo>
                <a:lnTo>
                  <a:pt x="3974" y="1236471"/>
                </a:lnTo>
                <a:lnTo>
                  <a:pt x="999" y="1188768"/>
                </a:lnTo>
                <a:lnTo>
                  <a:pt x="0" y="1140556"/>
                </a:lnTo>
                <a:lnTo>
                  <a:pt x="1000" y="1092342"/>
                </a:lnTo>
                <a:lnTo>
                  <a:pt x="3976" y="1044639"/>
                </a:lnTo>
                <a:lnTo>
                  <a:pt x="8886" y="997486"/>
                </a:lnTo>
                <a:lnTo>
                  <a:pt x="15692" y="950922"/>
                </a:lnTo>
                <a:lnTo>
                  <a:pt x="24355" y="904987"/>
                </a:lnTo>
                <a:lnTo>
                  <a:pt x="34833" y="859720"/>
                </a:lnTo>
                <a:lnTo>
                  <a:pt x="47089" y="815161"/>
                </a:lnTo>
                <a:lnTo>
                  <a:pt x="61082" y="771350"/>
                </a:lnTo>
                <a:lnTo>
                  <a:pt x="76772" y="728326"/>
                </a:lnTo>
                <a:lnTo>
                  <a:pt x="94121" y="686129"/>
                </a:lnTo>
                <a:lnTo>
                  <a:pt x="113088" y="644798"/>
                </a:lnTo>
                <a:lnTo>
                  <a:pt x="133634" y="604373"/>
                </a:lnTo>
                <a:lnTo>
                  <a:pt x="155720" y="564894"/>
                </a:lnTo>
                <a:lnTo>
                  <a:pt x="179305" y="526400"/>
                </a:lnTo>
                <a:lnTo>
                  <a:pt x="204350" y="488930"/>
                </a:lnTo>
                <a:lnTo>
                  <a:pt x="230816" y="452525"/>
                </a:lnTo>
                <a:lnTo>
                  <a:pt x="258663" y="417224"/>
                </a:lnTo>
                <a:lnTo>
                  <a:pt x="287851" y="383066"/>
                </a:lnTo>
                <a:lnTo>
                  <a:pt x="318341" y="350091"/>
                </a:lnTo>
                <a:lnTo>
                  <a:pt x="350093" y="318339"/>
                </a:lnTo>
                <a:lnTo>
                  <a:pt x="383068" y="287849"/>
                </a:lnTo>
                <a:lnTo>
                  <a:pt x="417226" y="258661"/>
                </a:lnTo>
                <a:lnTo>
                  <a:pt x="452528" y="230814"/>
                </a:lnTo>
                <a:lnTo>
                  <a:pt x="488933" y="204348"/>
                </a:lnTo>
                <a:lnTo>
                  <a:pt x="526402" y="179303"/>
                </a:lnTo>
                <a:lnTo>
                  <a:pt x="564897" y="155718"/>
                </a:lnTo>
                <a:lnTo>
                  <a:pt x="604376" y="133633"/>
                </a:lnTo>
                <a:lnTo>
                  <a:pt x="644801" y="113087"/>
                </a:lnTo>
                <a:lnTo>
                  <a:pt x="686132" y="94120"/>
                </a:lnTo>
                <a:lnTo>
                  <a:pt x="728329" y="76771"/>
                </a:lnTo>
                <a:lnTo>
                  <a:pt x="771353" y="61081"/>
                </a:lnTo>
                <a:lnTo>
                  <a:pt x="815164" y="47088"/>
                </a:lnTo>
                <a:lnTo>
                  <a:pt x="859723" y="34833"/>
                </a:lnTo>
                <a:lnTo>
                  <a:pt x="904990" y="24354"/>
                </a:lnTo>
                <a:lnTo>
                  <a:pt x="950925" y="15692"/>
                </a:lnTo>
                <a:lnTo>
                  <a:pt x="997489" y="8886"/>
                </a:lnTo>
                <a:lnTo>
                  <a:pt x="1044642" y="3975"/>
                </a:lnTo>
                <a:lnTo>
                  <a:pt x="1092343" y="1000"/>
                </a:lnTo>
                <a:lnTo>
                  <a:pt x="1140555" y="0"/>
                </a:lnTo>
                <a:lnTo>
                  <a:pt x="1188766" y="1000"/>
                </a:lnTo>
                <a:lnTo>
                  <a:pt x="1236470" y="3976"/>
                </a:lnTo>
                <a:lnTo>
                  <a:pt x="1283624" y="8886"/>
                </a:lnTo>
                <a:lnTo>
                  <a:pt x="1330188" y="15692"/>
                </a:lnTo>
                <a:lnTo>
                  <a:pt x="1376123" y="24355"/>
                </a:lnTo>
                <a:lnTo>
                  <a:pt x="1421390" y="34833"/>
                </a:lnTo>
                <a:lnTo>
                  <a:pt x="1465948" y="47089"/>
                </a:lnTo>
                <a:lnTo>
                  <a:pt x="1509759" y="61082"/>
                </a:lnTo>
                <a:lnTo>
                  <a:pt x="1552783" y="76772"/>
                </a:lnTo>
                <a:lnTo>
                  <a:pt x="1594980" y="94121"/>
                </a:lnTo>
                <a:lnTo>
                  <a:pt x="1636311" y="113088"/>
                </a:lnTo>
                <a:lnTo>
                  <a:pt x="1676736" y="133634"/>
                </a:lnTo>
                <a:lnTo>
                  <a:pt x="1716215" y="155719"/>
                </a:lnTo>
                <a:lnTo>
                  <a:pt x="1754709" y="179304"/>
                </a:lnTo>
                <a:lnTo>
                  <a:pt x="1792179" y="204350"/>
                </a:lnTo>
                <a:lnTo>
                  <a:pt x="1828584" y="230815"/>
                </a:lnTo>
                <a:lnTo>
                  <a:pt x="1863885" y="258662"/>
                </a:lnTo>
                <a:lnTo>
                  <a:pt x="1898043" y="287850"/>
                </a:lnTo>
                <a:lnTo>
                  <a:pt x="1931018" y="318340"/>
                </a:lnTo>
                <a:lnTo>
                  <a:pt x="1962770" y="350093"/>
                </a:lnTo>
                <a:lnTo>
                  <a:pt x="1993260" y="383068"/>
                </a:lnTo>
                <a:lnTo>
                  <a:pt x="2022448" y="417225"/>
                </a:lnTo>
                <a:lnTo>
                  <a:pt x="2050295" y="452527"/>
                </a:lnTo>
                <a:lnTo>
                  <a:pt x="2076761" y="488932"/>
                </a:lnTo>
                <a:lnTo>
                  <a:pt x="2101806" y="526402"/>
                </a:lnTo>
                <a:lnTo>
                  <a:pt x="2125391" y="564896"/>
                </a:lnTo>
                <a:lnTo>
                  <a:pt x="2147476" y="604375"/>
                </a:lnTo>
                <a:lnTo>
                  <a:pt x="2168022" y="644800"/>
                </a:lnTo>
                <a:lnTo>
                  <a:pt x="2186989" y="686131"/>
                </a:lnTo>
                <a:lnTo>
                  <a:pt x="2204338" y="728328"/>
                </a:lnTo>
                <a:lnTo>
                  <a:pt x="2220028" y="771352"/>
                </a:lnTo>
                <a:lnTo>
                  <a:pt x="2234021" y="815163"/>
                </a:lnTo>
                <a:lnTo>
                  <a:pt x="2246276" y="859722"/>
                </a:lnTo>
                <a:lnTo>
                  <a:pt x="2256755" y="904988"/>
                </a:lnTo>
                <a:lnTo>
                  <a:pt x="2265417" y="950923"/>
                </a:lnTo>
                <a:lnTo>
                  <a:pt x="2272223" y="997487"/>
                </a:lnTo>
                <a:lnTo>
                  <a:pt x="2277134" y="1044640"/>
                </a:lnTo>
                <a:lnTo>
                  <a:pt x="2280110" y="1092343"/>
                </a:lnTo>
                <a:lnTo>
                  <a:pt x="2281109" y="1140556"/>
                </a:lnTo>
                <a:lnTo>
                  <a:pt x="2280109" y="1188769"/>
                </a:lnTo>
                <a:lnTo>
                  <a:pt x="2277133" y="1236472"/>
                </a:lnTo>
                <a:lnTo>
                  <a:pt x="2272223" y="1283625"/>
                </a:lnTo>
                <a:lnTo>
                  <a:pt x="2265417" y="1330189"/>
                </a:lnTo>
                <a:lnTo>
                  <a:pt x="2256754" y="1376124"/>
                </a:lnTo>
                <a:lnTo>
                  <a:pt x="2246276" y="1421391"/>
                </a:lnTo>
                <a:lnTo>
                  <a:pt x="2234020" y="1465949"/>
                </a:lnTo>
                <a:lnTo>
                  <a:pt x="2220027" y="1509760"/>
                </a:lnTo>
                <a:lnTo>
                  <a:pt x="2204337" y="1552784"/>
                </a:lnTo>
                <a:lnTo>
                  <a:pt x="2186988" y="1594981"/>
                </a:lnTo>
                <a:lnTo>
                  <a:pt x="2168021" y="1636312"/>
                </a:lnTo>
                <a:lnTo>
                  <a:pt x="2147475" y="1676737"/>
                </a:lnTo>
                <a:lnTo>
                  <a:pt x="2125390" y="1716216"/>
                </a:lnTo>
                <a:lnTo>
                  <a:pt x="2101805" y="1754711"/>
                </a:lnTo>
                <a:lnTo>
                  <a:pt x="2076760" y="1792180"/>
                </a:lnTo>
                <a:lnTo>
                  <a:pt x="2050294" y="1828585"/>
                </a:lnTo>
                <a:lnTo>
                  <a:pt x="2022447" y="1863887"/>
                </a:lnTo>
                <a:lnTo>
                  <a:pt x="1993259" y="1898044"/>
                </a:lnTo>
                <a:lnTo>
                  <a:pt x="1962769" y="1931019"/>
                </a:lnTo>
                <a:lnTo>
                  <a:pt x="1931017" y="1962771"/>
                </a:lnTo>
                <a:lnTo>
                  <a:pt x="1898042" y="1993261"/>
                </a:lnTo>
                <a:lnTo>
                  <a:pt x="1863884" y="2022449"/>
                </a:lnTo>
                <a:lnTo>
                  <a:pt x="1828583" y="2050296"/>
                </a:lnTo>
                <a:lnTo>
                  <a:pt x="1792178" y="2076762"/>
                </a:lnTo>
                <a:lnTo>
                  <a:pt x="1754708" y="2101807"/>
                </a:lnTo>
                <a:lnTo>
                  <a:pt x="1716214" y="2125392"/>
                </a:lnTo>
                <a:lnTo>
                  <a:pt x="1676735" y="2147477"/>
                </a:lnTo>
                <a:lnTo>
                  <a:pt x="1636310" y="2168023"/>
                </a:lnTo>
                <a:lnTo>
                  <a:pt x="1594979" y="2186990"/>
                </a:lnTo>
                <a:lnTo>
                  <a:pt x="1552782" y="2204339"/>
                </a:lnTo>
                <a:lnTo>
                  <a:pt x="1509758" y="2220029"/>
                </a:lnTo>
                <a:lnTo>
                  <a:pt x="1465947" y="2234022"/>
                </a:lnTo>
                <a:lnTo>
                  <a:pt x="1421389" y="2246278"/>
                </a:lnTo>
                <a:lnTo>
                  <a:pt x="1376122" y="2256756"/>
                </a:lnTo>
                <a:lnTo>
                  <a:pt x="1330187" y="2265419"/>
                </a:lnTo>
                <a:lnTo>
                  <a:pt x="1283623" y="2272225"/>
                </a:lnTo>
                <a:lnTo>
                  <a:pt x="1236470" y="2277135"/>
                </a:lnTo>
                <a:lnTo>
                  <a:pt x="1188767" y="2280111"/>
                </a:lnTo>
                <a:lnTo>
                  <a:pt x="1140554" y="2281112"/>
                </a:lnTo>
                <a:close/>
              </a:path>
            </a:pathLst>
          </a:custGeom>
          <a:solidFill>
            <a:srgbClr val="D455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177467" y="1976778"/>
            <a:ext cx="608330" cy="608330"/>
          </a:xfrm>
          <a:custGeom>
            <a:rect l="l" t="t" r="r" b="b"/>
            <a:pathLst>
              <a:path w="608329" h="608330">
                <a:moveTo>
                  <a:pt x="395392" y="608296"/>
                </a:moveTo>
                <a:lnTo>
                  <a:pt x="152074" y="608296"/>
                </a:lnTo>
                <a:lnTo>
                  <a:pt x="126796" y="603810"/>
                </a:lnTo>
                <a:lnTo>
                  <a:pt x="102916" y="591568"/>
                </a:lnTo>
                <a:lnTo>
                  <a:pt x="83085" y="573395"/>
                </a:lnTo>
                <a:lnTo>
                  <a:pt x="69954" y="551117"/>
                </a:lnTo>
                <a:lnTo>
                  <a:pt x="0" y="364978"/>
                </a:lnTo>
                <a:lnTo>
                  <a:pt x="0" y="304148"/>
                </a:lnTo>
                <a:lnTo>
                  <a:pt x="4781" y="280473"/>
                </a:lnTo>
                <a:lnTo>
                  <a:pt x="17818" y="261137"/>
                </a:lnTo>
                <a:lnTo>
                  <a:pt x="37154" y="248099"/>
                </a:lnTo>
                <a:lnTo>
                  <a:pt x="60829" y="243318"/>
                </a:lnTo>
                <a:lnTo>
                  <a:pt x="273733" y="243318"/>
                </a:lnTo>
                <a:lnTo>
                  <a:pt x="273733" y="60829"/>
                </a:lnTo>
                <a:lnTo>
                  <a:pt x="278514" y="37154"/>
                </a:lnTo>
                <a:lnTo>
                  <a:pt x="291552" y="17818"/>
                </a:lnTo>
                <a:lnTo>
                  <a:pt x="310887" y="4781"/>
                </a:lnTo>
                <a:lnTo>
                  <a:pt x="334563" y="0"/>
                </a:lnTo>
                <a:lnTo>
                  <a:pt x="364978" y="0"/>
                </a:lnTo>
                <a:lnTo>
                  <a:pt x="364978" y="91244"/>
                </a:lnTo>
                <a:lnTo>
                  <a:pt x="456222" y="304148"/>
                </a:lnTo>
                <a:lnTo>
                  <a:pt x="456222" y="547467"/>
                </a:lnTo>
                <a:lnTo>
                  <a:pt x="451441" y="571142"/>
                </a:lnTo>
                <a:lnTo>
                  <a:pt x="438404" y="590478"/>
                </a:lnTo>
                <a:lnTo>
                  <a:pt x="419068" y="603515"/>
                </a:lnTo>
                <a:lnTo>
                  <a:pt x="395392" y="608296"/>
                </a:lnTo>
                <a:close/>
              </a:path>
              <a:path w="608329" h="608330">
                <a:moveTo>
                  <a:pt x="608296" y="608296"/>
                </a:moveTo>
                <a:lnTo>
                  <a:pt x="517052" y="608296"/>
                </a:lnTo>
                <a:lnTo>
                  <a:pt x="517052" y="304148"/>
                </a:lnTo>
                <a:lnTo>
                  <a:pt x="608296" y="304148"/>
                </a:lnTo>
                <a:lnTo>
                  <a:pt x="608296" y="60829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4569825" y="2585075"/>
            <a:ext cx="1911985" cy="1911985"/>
          </a:xfrm>
          <a:custGeom>
            <a:rect l="l" t="t" r="r" b="b"/>
            <a:pathLst>
              <a:path w="1911985" h="1911985">
                <a:moveTo>
                  <a:pt x="955893" y="0"/>
                </a:moveTo>
                <a:close/>
              </a:path>
              <a:path w="1911985" h="1911985">
                <a:moveTo>
                  <a:pt x="1911789" y="955894"/>
                </a:moveTo>
                <a:lnTo>
                  <a:pt x="1" y="955894"/>
                </a:lnTo>
                <a:lnTo>
                  <a:pt x="1171" y="908185"/>
                </a:lnTo>
                <a:lnTo>
                  <a:pt x="4644" y="861081"/>
                </a:lnTo>
                <a:lnTo>
                  <a:pt x="10365" y="814638"/>
                </a:lnTo>
                <a:lnTo>
                  <a:pt x="18280" y="768910"/>
                </a:lnTo>
                <a:lnTo>
                  <a:pt x="28334" y="723952"/>
                </a:lnTo>
                <a:lnTo>
                  <a:pt x="40473" y="679818"/>
                </a:lnTo>
                <a:lnTo>
                  <a:pt x="54640" y="636564"/>
                </a:lnTo>
                <a:lnTo>
                  <a:pt x="70782" y="594244"/>
                </a:lnTo>
                <a:lnTo>
                  <a:pt x="88844" y="552912"/>
                </a:lnTo>
                <a:lnTo>
                  <a:pt x="108771" y="512624"/>
                </a:lnTo>
                <a:lnTo>
                  <a:pt x="130509" y="473435"/>
                </a:lnTo>
                <a:lnTo>
                  <a:pt x="154002" y="435399"/>
                </a:lnTo>
                <a:lnTo>
                  <a:pt x="179195" y="398570"/>
                </a:lnTo>
                <a:lnTo>
                  <a:pt x="206035" y="363004"/>
                </a:lnTo>
                <a:lnTo>
                  <a:pt x="234466" y="328756"/>
                </a:lnTo>
                <a:lnTo>
                  <a:pt x="264434" y="295880"/>
                </a:lnTo>
                <a:lnTo>
                  <a:pt x="295883" y="264431"/>
                </a:lnTo>
                <a:lnTo>
                  <a:pt x="328759" y="234463"/>
                </a:lnTo>
                <a:lnTo>
                  <a:pt x="363007" y="206033"/>
                </a:lnTo>
                <a:lnTo>
                  <a:pt x="398573" y="179193"/>
                </a:lnTo>
                <a:lnTo>
                  <a:pt x="435402" y="153999"/>
                </a:lnTo>
                <a:lnTo>
                  <a:pt x="473438" y="130506"/>
                </a:lnTo>
                <a:lnTo>
                  <a:pt x="512627" y="108769"/>
                </a:lnTo>
                <a:lnTo>
                  <a:pt x="552915" y="88842"/>
                </a:lnTo>
                <a:lnTo>
                  <a:pt x="594247" y="70780"/>
                </a:lnTo>
                <a:lnTo>
                  <a:pt x="636567" y="54638"/>
                </a:lnTo>
                <a:lnTo>
                  <a:pt x="679822" y="40471"/>
                </a:lnTo>
                <a:lnTo>
                  <a:pt x="723955" y="28333"/>
                </a:lnTo>
                <a:lnTo>
                  <a:pt x="768914" y="18279"/>
                </a:lnTo>
                <a:lnTo>
                  <a:pt x="814642" y="10364"/>
                </a:lnTo>
                <a:lnTo>
                  <a:pt x="861085" y="4642"/>
                </a:lnTo>
                <a:lnTo>
                  <a:pt x="908190" y="1169"/>
                </a:lnTo>
                <a:lnTo>
                  <a:pt x="955893" y="0"/>
                </a:lnTo>
                <a:lnTo>
                  <a:pt x="1003603" y="1169"/>
                </a:lnTo>
                <a:lnTo>
                  <a:pt x="1050706" y="4642"/>
                </a:lnTo>
                <a:lnTo>
                  <a:pt x="1097149" y="10364"/>
                </a:lnTo>
                <a:lnTo>
                  <a:pt x="1142877" y="18279"/>
                </a:lnTo>
                <a:lnTo>
                  <a:pt x="1187835" y="28333"/>
                </a:lnTo>
                <a:lnTo>
                  <a:pt x="1231969" y="40471"/>
                </a:lnTo>
                <a:lnTo>
                  <a:pt x="1275224" y="54639"/>
                </a:lnTo>
                <a:lnTo>
                  <a:pt x="1317544" y="70781"/>
                </a:lnTo>
                <a:lnTo>
                  <a:pt x="1358875" y="88843"/>
                </a:lnTo>
                <a:lnTo>
                  <a:pt x="1399163" y="108770"/>
                </a:lnTo>
                <a:lnTo>
                  <a:pt x="1438352" y="130507"/>
                </a:lnTo>
                <a:lnTo>
                  <a:pt x="1476389" y="154000"/>
                </a:lnTo>
                <a:lnTo>
                  <a:pt x="1513217" y="179194"/>
                </a:lnTo>
                <a:lnTo>
                  <a:pt x="1548783" y="206034"/>
                </a:lnTo>
                <a:lnTo>
                  <a:pt x="1583031" y="234465"/>
                </a:lnTo>
                <a:lnTo>
                  <a:pt x="1615907" y="264432"/>
                </a:lnTo>
                <a:lnTo>
                  <a:pt x="1647356" y="295881"/>
                </a:lnTo>
                <a:lnTo>
                  <a:pt x="1677324" y="328757"/>
                </a:lnTo>
                <a:lnTo>
                  <a:pt x="1705755" y="363006"/>
                </a:lnTo>
                <a:lnTo>
                  <a:pt x="1732594" y="398572"/>
                </a:lnTo>
                <a:lnTo>
                  <a:pt x="1757788" y="435400"/>
                </a:lnTo>
                <a:lnTo>
                  <a:pt x="1781281" y="473436"/>
                </a:lnTo>
                <a:lnTo>
                  <a:pt x="1803018" y="512626"/>
                </a:lnTo>
                <a:lnTo>
                  <a:pt x="1822945" y="552914"/>
                </a:lnTo>
                <a:lnTo>
                  <a:pt x="1841007" y="594245"/>
                </a:lnTo>
                <a:lnTo>
                  <a:pt x="1857149" y="636565"/>
                </a:lnTo>
                <a:lnTo>
                  <a:pt x="1871317" y="679820"/>
                </a:lnTo>
                <a:lnTo>
                  <a:pt x="1883455" y="723953"/>
                </a:lnTo>
                <a:lnTo>
                  <a:pt x="1893509" y="768911"/>
                </a:lnTo>
                <a:lnTo>
                  <a:pt x="1901424" y="814639"/>
                </a:lnTo>
                <a:lnTo>
                  <a:pt x="1907146" y="861082"/>
                </a:lnTo>
                <a:lnTo>
                  <a:pt x="1910619" y="908186"/>
                </a:lnTo>
                <a:lnTo>
                  <a:pt x="1911789" y="955894"/>
                </a:lnTo>
                <a:close/>
              </a:path>
              <a:path w="1911985" h="1911985">
                <a:moveTo>
                  <a:pt x="955894" y="1911788"/>
                </a:moveTo>
                <a:lnTo>
                  <a:pt x="908186" y="1910618"/>
                </a:lnTo>
                <a:lnTo>
                  <a:pt x="861083" y="1907145"/>
                </a:lnTo>
                <a:lnTo>
                  <a:pt x="814640" y="1901424"/>
                </a:lnTo>
                <a:lnTo>
                  <a:pt x="768911" y="1893509"/>
                </a:lnTo>
                <a:lnTo>
                  <a:pt x="723953" y="1883455"/>
                </a:lnTo>
                <a:lnTo>
                  <a:pt x="679820" y="1871316"/>
                </a:lnTo>
                <a:lnTo>
                  <a:pt x="636565" y="1857149"/>
                </a:lnTo>
                <a:lnTo>
                  <a:pt x="594245" y="1841007"/>
                </a:lnTo>
                <a:lnTo>
                  <a:pt x="552913" y="1822945"/>
                </a:lnTo>
                <a:lnTo>
                  <a:pt x="512626" y="1803018"/>
                </a:lnTo>
                <a:lnTo>
                  <a:pt x="473436" y="1781280"/>
                </a:lnTo>
                <a:lnTo>
                  <a:pt x="435400" y="1757788"/>
                </a:lnTo>
                <a:lnTo>
                  <a:pt x="398571" y="1732594"/>
                </a:lnTo>
                <a:lnTo>
                  <a:pt x="363006" y="1705754"/>
                </a:lnTo>
                <a:lnTo>
                  <a:pt x="328757" y="1677323"/>
                </a:lnTo>
                <a:lnTo>
                  <a:pt x="295881" y="1647356"/>
                </a:lnTo>
                <a:lnTo>
                  <a:pt x="264432" y="1615907"/>
                </a:lnTo>
                <a:lnTo>
                  <a:pt x="234465" y="1583031"/>
                </a:lnTo>
                <a:lnTo>
                  <a:pt x="206034" y="1548782"/>
                </a:lnTo>
                <a:lnTo>
                  <a:pt x="179194" y="1513217"/>
                </a:lnTo>
                <a:lnTo>
                  <a:pt x="154000" y="1476388"/>
                </a:lnTo>
                <a:lnTo>
                  <a:pt x="130507" y="1438352"/>
                </a:lnTo>
                <a:lnTo>
                  <a:pt x="108770" y="1399162"/>
                </a:lnTo>
                <a:lnTo>
                  <a:pt x="88843" y="1358875"/>
                </a:lnTo>
                <a:lnTo>
                  <a:pt x="70781" y="1317543"/>
                </a:lnTo>
                <a:lnTo>
                  <a:pt x="54639" y="1275223"/>
                </a:lnTo>
                <a:lnTo>
                  <a:pt x="40471" y="1231969"/>
                </a:lnTo>
                <a:lnTo>
                  <a:pt x="28333" y="1187835"/>
                </a:lnTo>
                <a:lnTo>
                  <a:pt x="18279" y="1142877"/>
                </a:lnTo>
                <a:lnTo>
                  <a:pt x="10364" y="1097149"/>
                </a:lnTo>
                <a:lnTo>
                  <a:pt x="4642" y="1050706"/>
                </a:lnTo>
                <a:lnTo>
                  <a:pt x="1169" y="1003602"/>
                </a:lnTo>
                <a:lnTo>
                  <a:pt x="0" y="955894"/>
                </a:lnTo>
                <a:lnTo>
                  <a:pt x="1911789" y="955894"/>
                </a:lnTo>
                <a:lnTo>
                  <a:pt x="1910618" y="1003603"/>
                </a:lnTo>
                <a:lnTo>
                  <a:pt x="1907145" y="1050706"/>
                </a:lnTo>
                <a:lnTo>
                  <a:pt x="1901424" y="1097149"/>
                </a:lnTo>
                <a:lnTo>
                  <a:pt x="1893509" y="1142877"/>
                </a:lnTo>
                <a:lnTo>
                  <a:pt x="1883455" y="1187835"/>
                </a:lnTo>
                <a:lnTo>
                  <a:pt x="1871317" y="1231969"/>
                </a:lnTo>
                <a:lnTo>
                  <a:pt x="1857149" y="1275223"/>
                </a:lnTo>
                <a:lnTo>
                  <a:pt x="1841007" y="1317544"/>
                </a:lnTo>
                <a:lnTo>
                  <a:pt x="1822945" y="1358875"/>
                </a:lnTo>
                <a:lnTo>
                  <a:pt x="1803018" y="1399163"/>
                </a:lnTo>
                <a:lnTo>
                  <a:pt x="1781281" y="1438352"/>
                </a:lnTo>
                <a:lnTo>
                  <a:pt x="1757788" y="1476388"/>
                </a:lnTo>
                <a:lnTo>
                  <a:pt x="1732594" y="1513217"/>
                </a:lnTo>
                <a:lnTo>
                  <a:pt x="1705754" y="1548783"/>
                </a:lnTo>
                <a:lnTo>
                  <a:pt x="1677323" y="1583031"/>
                </a:lnTo>
                <a:lnTo>
                  <a:pt x="1647356" y="1615907"/>
                </a:lnTo>
                <a:lnTo>
                  <a:pt x="1615907" y="1647356"/>
                </a:lnTo>
                <a:lnTo>
                  <a:pt x="1583031" y="1677323"/>
                </a:lnTo>
                <a:lnTo>
                  <a:pt x="1548783" y="1705754"/>
                </a:lnTo>
                <a:lnTo>
                  <a:pt x="1513217" y="1732594"/>
                </a:lnTo>
                <a:lnTo>
                  <a:pt x="1476388" y="1757788"/>
                </a:lnTo>
                <a:lnTo>
                  <a:pt x="1438352" y="1781281"/>
                </a:lnTo>
                <a:lnTo>
                  <a:pt x="1399163" y="1803018"/>
                </a:lnTo>
                <a:lnTo>
                  <a:pt x="1358875" y="1822945"/>
                </a:lnTo>
                <a:lnTo>
                  <a:pt x="1317544" y="1841007"/>
                </a:lnTo>
                <a:lnTo>
                  <a:pt x="1275223" y="1857149"/>
                </a:lnTo>
                <a:lnTo>
                  <a:pt x="1231969" y="1871316"/>
                </a:lnTo>
                <a:lnTo>
                  <a:pt x="1187835" y="1883455"/>
                </a:lnTo>
                <a:lnTo>
                  <a:pt x="1142877" y="1893509"/>
                </a:lnTo>
                <a:lnTo>
                  <a:pt x="1097149" y="1901424"/>
                </a:lnTo>
                <a:lnTo>
                  <a:pt x="1050706" y="1907145"/>
                </a:lnTo>
                <a:lnTo>
                  <a:pt x="1003603" y="1910618"/>
                </a:lnTo>
                <a:lnTo>
                  <a:pt x="955894" y="1911788"/>
                </a:lnTo>
                <a:close/>
              </a:path>
            </a:pathLst>
          </a:custGeom>
          <a:solidFill>
            <a:srgbClr val="FFAD7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156398" y="3235877"/>
            <a:ext cx="739140" cy="610235"/>
          </a:xfrm>
          <a:custGeom>
            <a:rect l="l" t="t" r="r" b="b"/>
            <a:pathLst>
              <a:path w="739139" h="610235">
                <a:moveTo>
                  <a:pt x="0" y="274583"/>
                </a:moveTo>
                <a:lnTo>
                  <a:pt x="0" y="91528"/>
                </a:lnTo>
                <a:lnTo>
                  <a:pt x="221593" y="0"/>
                </a:lnTo>
                <a:lnTo>
                  <a:pt x="258526" y="0"/>
                </a:lnTo>
                <a:lnTo>
                  <a:pt x="267232" y="35627"/>
                </a:lnTo>
                <a:lnTo>
                  <a:pt x="290977" y="64720"/>
                </a:lnTo>
                <a:lnTo>
                  <a:pt x="326195" y="84335"/>
                </a:lnTo>
                <a:lnTo>
                  <a:pt x="369323" y="91528"/>
                </a:lnTo>
                <a:lnTo>
                  <a:pt x="738645" y="91528"/>
                </a:lnTo>
                <a:lnTo>
                  <a:pt x="738645" y="244074"/>
                </a:lnTo>
                <a:lnTo>
                  <a:pt x="147729" y="244074"/>
                </a:lnTo>
                <a:lnTo>
                  <a:pt x="0" y="274583"/>
                </a:lnTo>
                <a:close/>
              </a:path>
              <a:path w="739139" h="610235">
                <a:moveTo>
                  <a:pt x="738645" y="91528"/>
                </a:moveTo>
                <a:lnTo>
                  <a:pt x="369323" y="91528"/>
                </a:lnTo>
                <a:lnTo>
                  <a:pt x="412450" y="84335"/>
                </a:lnTo>
                <a:lnTo>
                  <a:pt x="447668" y="64720"/>
                </a:lnTo>
                <a:lnTo>
                  <a:pt x="471413" y="35627"/>
                </a:lnTo>
                <a:lnTo>
                  <a:pt x="480119" y="0"/>
                </a:lnTo>
                <a:lnTo>
                  <a:pt x="517052" y="0"/>
                </a:lnTo>
                <a:lnTo>
                  <a:pt x="738645" y="91528"/>
                </a:lnTo>
                <a:close/>
              </a:path>
              <a:path w="739139" h="610235">
                <a:moveTo>
                  <a:pt x="590916" y="610186"/>
                </a:moveTo>
                <a:lnTo>
                  <a:pt x="147729" y="610186"/>
                </a:lnTo>
                <a:lnTo>
                  <a:pt x="147729" y="244074"/>
                </a:lnTo>
                <a:lnTo>
                  <a:pt x="590916" y="244074"/>
                </a:lnTo>
                <a:lnTo>
                  <a:pt x="590916" y="610186"/>
                </a:lnTo>
                <a:close/>
              </a:path>
              <a:path w="739139" h="610235">
                <a:moveTo>
                  <a:pt x="738645" y="274583"/>
                </a:moveTo>
                <a:lnTo>
                  <a:pt x="590916" y="244074"/>
                </a:lnTo>
                <a:lnTo>
                  <a:pt x="738645" y="244074"/>
                </a:lnTo>
                <a:lnTo>
                  <a:pt x="738645" y="27458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5905902" y="3792071"/>
            <a:ext cx="1520825" cy="1520825"/>
          </a:xfrm>
          <a:custGeom>
            <a:rect l="l" t="t" r="r" b="b"/>
            <a:pathLst>
              <a:path w="1520825" h="1520825">
                <a:moveTo>
                  <a:pt x="1520741" y="760371"/>
                </a:moveTo>
                <a:lnTo>
                  <a:pt x="3" y="760371"/>
                </a:lnTo>
                <a:lnTo>
                  <a:pt x="1499" y="712283"/>
                </a:lnTo>
                <a:lnTo>
                  <a:pt x="5928" y="664990"/>
                </a:lnTo>
                <a:lnTo>
                  <a:pt x="13200" y="618582"/>
                </a:lnTo>
                <a:lnTo>
                  <a:pt x="23226" y="573146"/>
                </a:lnTo>
                <a:lnTo>
                  <a:pt x="35918" y="528773"/>
                </a:lnTo>
                <a:lnTo>
                  <a:pt x="51185" y="485550"/>
                </a:lnTo>
                <a:lnTo>
                  <a:pt x="68940" y="443568"/>
                </a:lnTo>
                <a:lnTo>
                  <a:pt x="89093" y="402915"/>
                </a:lnTo>
                <a:lnTo>
                  <a:pt x="111555" y="363680"/>
                </a:lnTo>
                <a:lnTo>
                  <a:pt x="136237" y="325953"/>
                </a:lnTo>
                <a:lnTo>
                  <a:pt x="163050" y="289822"/>
                </a:lnTo>
                <a:lnTo>
                  <a:pt x="191905" y="255377"/>
                </a:lnTo>
                <a:lnTo>
                  <a:pt x="222712" y="222706"/>
                </a:lnTo>
                <a:lnTo>
                  <a:pt x="255383" y="191899"/>
                </a:lnTo>
                <a:lnTo>
                  <a:pt x="289829" y="163044"/>
                </a:lnTo>
                <a:lnTo>
                  <a:pt x="325960" y="136232"/>
                </a:lnTo>
                <a:lnTo>
                  <a:pt x="363687" y="111550"/>
                </a:lnTo>
                <a:lnTo>
                  <a:pt x="402922" y="89088"/>
                </a:lnTo>
                <a:lnTo>
                  <a:pt x="443575" y="68935"/>
                </a:lnTo>
                <a:lnTo>
                  <a:pt x="485558" y="51181"/>
                </a:lnTo>
                <a:lnTo>
                  <a:pt x="528780" y="35913"/>
                </a:lnTo>
                <a:lnTo>
                  <a:pt x="573154" y="23222"/>
                </a:lnTo>
                <a:lnTo>
                  <a:pt x="618591" y="13195"/>
                </a:lnTo>
                <a:lnTo>
                  <a:pt x="665001" y="5924"/>
                </a:lnTo>
                <a:lnTo>
                  <a:pt x="712303" y="1495"/>
                </a:lnTo>
                <a:lnTo>
                  <a:pt x="760373" y="0"/>
                </a:lnTo>
                <a:lnTo>
                  <a:pt x="808463" y="1496"/>
                </a:lnTo>
                <a:lnTo>
                  <a:pt x="855754" y="5924"/>
                </a:lnTo>
                <a:lnTo>
                  <a:pt x="902162" y="13196"/>
                </a:lnTo>
                <a:lnTo>
                  <a:pt x="947597" y="23222"/>
                </a:lnTo>
                <a:lnTo>
                  <a:pt x="991970" y="35914"/>
                </a:lnTo>
                <a:lnTo>
                  <a:pt x="1035192" y="51182"/>
                </a:lnTo>
                <a:lnTo>
                  <a:pt x="1077174" y="68937"/>
                </a:lnTo>
                <a:lnTo>
                  <a:pt x="1117827" y="89090"/>
                </a:lnTo>
                <a:lnTo>
                  <a:pt x="1157062" y="111551"/>
                </a:lnTo>
                <a:lnTo>
                  <a:pt x="1194789" y="136233"/>
                </a:lnTo>
                <a:lnTo>
                  <a:pt x="1230920" y="163046"/>
                </a:lnTo>
                <a:lnTo>
                  <a:pt x="1265365" y="191900"/>
                </a:lnTo>
                <a:lnTo>
                  <a:pt x="1298036" y="222708"/>
                </a:lnTo>
                <a:lnTo>
                  <a:pt x="1328843" y="255379"/>
                </a:lnTo>
                <a:lnTo>
                  <a:pt x="1357697" y="289824"/>
                </a:lnTo>
                <a:lnTo>
                  <a:pt x="1384510" y="325955"/>
                </a:lnTo>
                <a:lnTo>
                  <a:pt x="1409192" y="363682"/>
                </a:lnTo>
                <a:lnTo>
                  <a:pt x="1431653" y="402917"/>
                </a:lnTo>
                <a:lnTo>
                  <a:pt x="1451806" y="443570"/>
                </a:lnTo>
                <a:lnTo>
                  <a:pt x="1469561" y="485552"/>
                </a:lnTo>
                <a:lnTo>
                  <a:pt x="1484829" y="528774"/>
                </a:lnTo>
                <a:lnTo>
                  <a:pt x="1497520" y="573148"/>
                </a:lnTo>
                <a:lnTo>
                  <a:pt x="1507546" y="618583"/>
                </a:lnTo>
                <a:lnTo>
                  <a:pt x="1514818" y="664992"/>
                </a:lnTo>
                <a:lnTo>
                  <a:pt x="1519246" y="712284"/>
                </a:lnTo>
                <a:lnTo>
                  <a:pt x="1520741" y="760371"/>
                </a:lnTo>
                <a:close/>
              </a:path>
              <a:path w="1520825" h="1520825">
                <a:moveTo>
                  <a:pt x="760370" y="1520739"/>
                </a:moveTo>
                <a:lnTo>
                  <a:pt x="712283" y="1519243"/>
                </a:lnTo>
                <a:lnTo>
                  <a:pt x="664991" y="1514815"/>
                </a:lnTo>
                <a:lnTo>
                  <a:pt x="618583" y="1507543"/>
                </a:lnTo>
                <a:lnTo>
                  <a:pt x="573147" y="1497517"/>
                </a:lnTo>
                <a:lnTo>
                  <a:pt x="528774" y="1484825"/>
                </a:lnTo>
                <a:lnTo>
                  <a:pt x="485551" y="1469558"/>
                </a:lnTo>
                <a:lnTo>
                  <a:pt x="443569" y="1451803"/>
                </a:lnTo>
                <a:lnTo>
                  <a:pt x="402916" y="1431650"/>
                </a:lnTo>
                <a:lnTo>
                  <a:pt x="363682" y="1409188"/>
                </a:lnTo>
                <a:lnTo>
                  <a:pt x="325954" y="1384506"/>
                </a:lnTo>
                <a:lnTo>
                  <a:pt x="289823" y="1357694"/>
                </a:lnTo>
                <a:lnTo>
                  <a:pt x="255378" y="1328839"/>
                </a:lnTo>
                <a:lnTo>
                  <a:pt x="222707" y="1298032"/>
                </a:lnTo>
                <a:lnTo>
                  <a:pt x="191900" y="1265361"/>
                </a:lnTo>
                <a:lnTo>
                  <a:pt x="163046" y="1230916"/>
                </a:lnTo>
                <a:lnTo>
                  <a:pt x="136233" y="1194785"/>
                </a:lnTo>
                <a:lnTo>
                  <a:pt x="111551" y="1157058"/>
                </a:lnTo>
                <a:lnTo>
                  <a:pt x="89089" y="1117823"/>
                </a:lnTo>
                <a:lnTo>
                  <a:pt x="68936" y="1077170"/>
                </a:lnTo>
                <a:lnTo>
                  <a:pt x="51181" y="1035188"/>
                </a:lnTo>
                <a:lnTo>
                  <a:pt x="35914" y="991966"/>
                </a:lnTo>
                <a:lnTo>
                  <a:pt x="23222" y="947592"/>
                </a:lnTo>
                <a:lnTo>
                  <a:pt x="13196" y="902157"/>
                </a:lnTo>
                <a:lnTo>
                  <a:pt x="5924" y="855749"/>
                </a:lnTo>
                <a:lnTo>
                  <a:pt x="1495" y="808456"/>
                </a:lnTo>
                <a:lnTo>
                  <a:pt x="0" y="760369"/>
                </a:lnTo>
                <a:lnTo>
                  <a:pt x="1520741" y="760371"/>
                </a:lnTo>
                <a:lnTo>
                  <a:pt x="1519245" y="808456"/>
                </a:lnTo>
                <a:lnTo>
                  <a:pt x="1514816" y="855749"/>
                </a:lnTo>
                <a:lnTo>
                  <a:pt x="1507545" y="902157"/>
                </a:lnTo>
                <a:lnTo>
                  <a:pt x="1497518" y="947592"/>
                </a:lnTo>
                <a:lnTo>
                  <a:pt x="1484827" y="991966"/>
                </a:lnTo>
                <a:lnTo>
                  <a:pt x="1469559" y="1035188"/>
                </a:lnTo>
                <a:lnTo>
                  <a:pt x="1451804" y="1077170"/>
                </a:lnTo>
                <a:lnTo>
                  <a:pt x="1431651" y="1117823"/>
                </a:lnTo>
                <a:lnTo>
                  <a:pt x="1409190" y="1157058"/>
                </a:lnTo>
                <a:lnTo>
                  <a:pt x="1384508" y="1194785"/>
                </a:lnTo>
                <a:lnTo>
                  <a:pt x="1357695" y="1230916"/>
                </a:lnTo>
                <a:lnTo>
                  <a:pt x="1328841" y="1265362"/>
                </a:lnTo>
                <a:lnTo>
                  <a:pt x="1298033" y="1298033"/>
                </a:lnTo>
                <a:lnTo>
                  <a:pt x="1265363" y="1328840"/>
                </a:lnTo>
                <a:lnTo>
                  <a:pt x="1230917" y="1357694"/>
                </a:lnTo>
                <a:lnTo>
                  <a:pt x="1194786" y="1384507"/>
                </a:lnTo>
                <a:lnTo>
                  <a:pt x="1157059" y="1409189"/>
                </a:lnTo>
                <a:lnTo>
                  <a:pt x="1117824" y="1431651"/>
                </a:lnTo>
                <a:lnTo>
                  <a:pt x="1077171" y="1451804"/>
                </a:lnTo>
                <a:lnTo>
                  <a:pt x="1035189" y="1469558"/>
                </a:lnTo>
                <a:lnTo>
                  <a:pt x="991967" y="1484826"/>
                </a:lnTo>
                <a:lnTo>
                  <a:pt x="947594" y="1497518"/>
                </a:lnTo>
                <a:lnTo>
                  <a:pt x="902158" y="1507544"/>
                </a:lnTo>
                <a:lnTo>
                  <a:pt x="855750" y="1514816"/>
                </a:lnTo>
                <a:lnTo>
                  <a:pt x="808458" y="1519244"/>
                </a:lnTo>
                <a:lnTo>
                  <a:pt x="760370" y="1520739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6348248" y="4295207"/>
            <a:ext cx="636270" cy="514984"/>
          </a:xfrm>
          <a:custGeom>
            <a:rect l="l" t="t" r="r" b="b"/>
            <a:pathLst>
              <a:path w="636270" h="514984">
                <a:moveTo>
                  <a:pt x="318987" y="514448"/>
                </a:moveTo>
                <a:lnTo>
                  <a:pt x="269145" y="483167"/>
                </a:lnTo>
                <a:lnTo>
                  <a:pt x="159493" y="403150"/>
                </a:lnTo>
                <a:lnTo>
                  <a:pt x="49841" y="295138"/>
                </a:lnTo>
                <a:lnTo>
                  <a:pt x="0" y="179870"/>
                </a:lnTo>
                <a:lnTo>
                  <a:pt x="4878" y="135323"/>
                </a:lnTo>
                <a:lnTo>
                  <a:pt x="19407" y="93270"/>
                </a:lnTo>
                <a:lnTo>
                  <a:pt x="43430" y="56213"/>
                </a:lnTo>
                <a:lnTo>
                  <a:pt x="76789" y="26649"/>
                </a:lnTo>
                <a:lnTo>
                  <a:pt x="119327" y="7078"/>
                </a:lnTo>
                <a:lnTo>
                  <a:pt x="170886" y="0"/>
                </a:lnTo>
                <a:lnTo>
                  <a:pt x="237282" y="14374"/>
                </a:lnTo>
                <a:lnTo>
                  <a:pt x="283385" y="45998"/>
                </a:lnTo>
                <a:lnTo>
                  <a:pt x="310264" y="77622"/>
                </a:lnTo>
                <a:lnTo>
                  <a:pt x="318987" y="91996"/>
                </a:lnTo>
                <a:lnTo>
                  <a:pt x="615996" y="91996"/>
                </a:lnTo>
                <a:lnTo>
                  <a:pt x="616302" y="92465"/>
                </a:lnTo>
                <a:lnTo>
                  <a:pt x="631059" y="134693"/>
                </a:lnTo>
                <a:lnTo>
                  <a:pt x="636060" y="179870"/>
                </a:lnTo>
                <a:lnTo>
                  <a:pt x="586517" y="295893"/>
                </a:lnTo>
                <a:lnTo>
                  <a:pt x="477523" y="403822"/>
                </a:lnTo>
                <a:lnTo>
                  <a:pt x="368529" y="483419"/>
                </a:lnTo>
                <a:lnTo>
                  <a:pt x="318987" y="514448"/>
                </a:lnTo>
                <a:close/>
              </a:path>
              <a:path w="636270" h="514984">
                <a:moveTo>
                  <a:pt x="615996" y="91996"/>
                </a:moveTo>
                <a:lnTo>
                  <a:pt x="318987" y="91996"/>
                </a:lnTo>
                <a:lnTo>
                  <a:pt x="326908" y="77622"/>
                </a:lnTo>
                <a:lnTo>
                  <a:pt x="352452" y="45998"/>
                </a:lnTo>
                <a:lnTo>
                  <a:pt x="398289" y="14374"/>
                </a:lnTo>
                <a:lnTo>
                  <a:pt x="467088" y="0"/>
                </a:lnTo>
                <a:lnTo>
                  <a:pt x="517183" y="6953"/>
                </a:lnTo>
                <a:lnTo>
                  <a:pt x="558996" y="26246"/>
                </a:lnTo>
                <a:lnTo>
                  <a:pt x="592159" y="55533"/>
                </a:lnTo>
                <a:lnTo>
                  <a:pt x="615996" y="9199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5227003" y="4767461"/>
            <a:ext cx="1336675" cy="1336675"/>
          </a:xfrm>
          <a:custGeom>
            <a:rect l="l" t="t" r="r" b="b"/>
            <a:pathLst>
              <a:path w="1336675" h="1336675">
                <a:moveTo>
                  <a:pt x="1336080" y="668041"/>
                </a:moveTo>
                <a:lnTo>
                  <a:pt x="0" y="668041"/>
                </a:lnTo>
                <a:lnTo>
                  <a:pt x="1678" y="620331"/>
                </a:lnTo>
                <a:lnTo>
                  <a:pt x="6634" y="573527"/>
                </a:lnTo>
                <a:lnTo>
                  <a:pt x="14757" y="527742"/>
                </a:lnTo>
                <a:lnTo>
                  <a:pt x="25934" y="483089"/>
                </a:lnTo>
                <a:lnTo>
                  <a:pt x="40050" y="439680"/>
                </a:lnTo>
                <a:lnTo>
                  <a:pt x="56993" y="397628"/>
                </a:lnTo>
                <a:lnTo>
                  <a:pt x="76651" y="357047"/>
                </a:lnTo>
                <a:lnTo>
                  <a:pt x="98909" y="318050"/>
                </a:lnTo>
                <a:lnTo>
                  <a:pt x="123656" y="280750"/>
                </a:lnTo>
                <a:lnTo>
                  <a:pt x="150778" y="245259"/>
                </a:lnTo>
                <a:lnTo>
                  <a:pt x="180161" y="211691"/>
                </a:lnTo>
                <a:lnTo>
                  <a:pt x="211693" y="180159"/>
                </a:lnTo>
                <a:lnTo>
                  <a:pt x="245261" y="150775"/>
                </a:lnTo>
                <a:lnTo>
                  <a:pt x="280752" y="123654"/>
                </a:lnTo>
                <a:lnTo>
                  <a:pt x="318053" y="98908"/>
                </a:lnTo>
                <a:lnTo>
                  <a:pt x="357050" y="76649"/>
                </a:lnTo>
                <a:lnTo>
                  <a:pt x="397631" y="56992"/>
                </a:lnTo>
                <a:lnTo>
                  <a:pt x="439683" y="40048"/>
                </a:lnTo>
                <a:lnTo>
                  <a:pt x="483092" y="25932"/>
                </a:lnTo>
                <a:lnTo>
                  <a:pt x="527747" y="14756"/>
                </a:lnTo>
                <a:lnTo>
                  <a:pt x="573533" y="6633"/>
                </a:lnTo>
                <a:lnTo>
                  <a:pt x="620345" y="1677"/>
                </a:lnTo>
                <a:lnTo>
                  <a:pt x="668040" y="0"/>
                </a:lnTo>
                <a:lnTo>
                  <a:pt x="715752" y="1677"/>
                </a:lnTo>
                <a:lnTo>
                  <a:pt x="762554" y="6634"/>
                </a:lnTo>
                <a:lnTo>
                  <a:pt x="808338" y="14757"/>
                </a:lnTo>
                <a:lnTo>
                  <a:pt x="852991" y="25933"/>
                </a:lnTo>
                <a:lnTo>
                  <a:pt x="896400" y="40049"/>
                </a:lnTo>
                <a:lnTo>
                  <a:pt x="938451" y="56993"/>
                </a:lnTo>
                <a:lnTo>
                  <a:pt x="979032" y="76650"/>
                </a:lnTo>
                <a:lnTo>
                  <a:pt x="1018029" y="98909"/>
                </a:lnTo>
                <a:lnTo>
                  <a:pt x="1055329" y="123655"/>
                </a:lnTo>
                <a:lnTo>
                  <a:pt x="1090820" y="150777"/>
                </a:lnTo>
                <a:lnTo>
                  <a:pt x="1124388" y="180160"/>
                </a:lnTo>
                <a:lnTo>
                  <a:pt x="1155920" y="211692"/>
                </a:lnTo>
                <a:lnTo>
                  <a:pt x="1185303" y="245260"/>
                </a:lnTo>
                <a:lnTo>
                  <a:pt x="1212425" y="280751"/>
                </a:lnTo>
                <a:lnTo>
                  <a:pt x="1237171" y="318052"/>
                </a:lnTo>
                <a:lnTo>
                  <a:pt x="1259430" y="357049"/>
                </a:lnTo>
                <a:lnTo>
                  <a:pt x="1279087" y="397630"/>
                </a:lnTo>
                <a:lnTo>
                  <a:pt x="1296030" y="439681"/>
                </a:lnTo>
                <a:lnTo>
                  <a:pt x="1310147" y="483090"/>
                </a:lnTo>
                <a:lnTo>
                  <a:pt x="1321323" y="527744"/>
                </a:lnTo>
                <a:lnTo>
                  <a:pt x="1329446" y="573528"/>
                </a:lnTo>
                <a:lnTo>
                  <a:pt x="1334402" y="620332"/>
                </a:lnTo>
                <a:lnTo>
                  <a:pt x="1336080" y="668041"/>
                </a:lnTo>
                <a:close/>
              </a:path>
              <a:path w="1336675" h="1336675">
                <a:moveTo>
                  <a:pt x="668040" y="1336080"/>
                </a:moveTo>
                <a:lnTo>
                  <a:pt x="620331" y="1334402"/>
                </a:lnTo>
                <a:lnTo>
                  <a:pt x="573528" y="1329446"/>
                </a:lnTo>
                <a:lnTo>
                  <a:pt x="527743" y="1321323"/>
                </a:lnTo>
                <a:lnTo>
                  <a:pt x="483089" y="1310146"/>
                </a:lnTo>
                <a:lnTo>
                  <a:pt x="439680" y="1296030"/>
                </a:lnTo>
                <a:lnTo>
                  <a:pt x="397629" y="1279087"/>
                </a:lnTo>
                <a:lnTo>
                  <a:pt x="357048" y="1259429"/>
                </a:lnTo>
                <a:lnTo>
                  <a:pt x="318051" y="1237171"/>
                </a:lnTo>
                <a:lnTo>
                  <a:pt x="280750" y="1212424"/>
                </a:lnTo>
                <a:lnTo>
                  <a:pt x="245260" y="1185303"/>
                </a:lnTo>
                <a:lnTo>
                  <a:pt x="211692" y="1155920"/>
                </a:lnTo>
                <a:lnTo>
                  <a:pt x="180159" y="1124387"/>
                </a:lnTo>
                <a:lnTo>
                  <a:pt x="150776" y="1090819"/>
                </a:lnTo>
                <a:lnTo>
                  <a:pt x="123655" y="1055329"/>
                </a:lnTo>
                <a:lnTo>
                  <a:pt x="98908" y="1018028"/>
                </a:lnTo>
                <a:lnTo>
                  <a:pt x="76650" y="979031"/>
                </a:lnTo>
                <a:lnTo>
                  <a:pt x="56992" y="938450"/>
                </a:lnTo>
                <a:lnTo>
                  <a:pt x="40049" y="896399"/>
                </a:lnTo>
                <a:lnTo>
                  <a:pt x="25932" y="852990"/>
                </a:lnTo>
                <a:lnTo>
                  <a:pt x="14756" y="808336"/>
                </a:lnTo>
                <a:lnTo>
                  <a:pt x="6633" y="762551"/>
                </a:lnTo>
                <a:lnTo>
                  <a:pt x="1677" y="715748"/>
                </a:lnTo>
                <a:lnTo>
                  <a:pt x="0" y="668040"/>
                </a:lnTo>
                <a:lnTo>
                  <a:pt x="1336080" y="668041"/>
                </a:lnTo>
                <a:lnTo>
                  <a:pt x="1334402" y="715749"/>
                </a:lnTo>
                <a:lnTo>
                  <a:pt x="1329445" y="762552"/>
                </a:lnTo>
                <a:lnTo>
                  <a:pt x="1321323" y="808337"/>
                </a:lnTo>
                <a:lnTo>
                  <a:pt x="1310146" y="852990"/>
                </a:lnTo>
                <a:lnTo>
                  <a:pt x="1296030" y="896399"/>
                </a:lnTo>
                <a:lnTo>
                  <a:pt x="1279087" y="938451"/>
                </a:lnTo>
                <a:lnTo>
                  <a:pt x="1259429" y="979031"/>
                </a:lnTo>
                <a:lnTo>
                  <a:pt x="1237171" y="1018029"/>
                </a:lnTo>
                <a:lnTo>
                  <a:pt x="1212424" y="1055329"/>
                </a:lnTo>
                <a:lnTo>
                  <a:pt x="1185303" y="1090820"/>
                </a:lnTo>
                <a:lnTo>
                  <a:pt x="1155919" y="1124388"/>
                </a:lnTo>
                <a:lnTo>
                  <a:pt x="1124387" y="1155920"/>
                </a:lnTo>
                <a:lnTo>
                  <a:pt x="1090819" y="1185303"/>
                </a:lnTo>
                <a:lnTo>
                  <a:pt x="1055328" y="1212425"/>
                </a:lnTo>
                <a:lnTo>
                  <a:pt x="1018028" y="1237171"/>
                </a:lnTo>
                <a:lnTo>
                  <a:pt x="979031" y="1259430"/>
                </a:lnTo>
                <a:lnTo>
                  <a:pt x="938450" y="1279087"/>
                </a:lnTo>
                <a:lnTo>
                  <a:pt x="896398" y="1296030"/>
                </a:lnTo>
                <a:lnTo>
                  <a:pt x="852989" y="1310147"/>
                </a:lnTo>
                <a:lnTo>
                  <a:pt x="808336" y="1321323"/>
                </a:lnTo>
                <a:lnTo>
                  <a:pt x="762551" y="1329446"/>
                </a:lnTo>
                <a:lnTo>
                  <a:pt x="715747" y="1334402"/>
                </a:lnTo>
                <a:lnTo>
                  <a:pt x="668040" y="1336080"/>
                </a:lnTo>
                <a:close/>
              </a:path>
            </a:pathLst>
          </a:custGeom>
          <a:solidFill>
            <a:srgbClr val="FFA74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5633396" y="5226379"/>
            <a:ext cx="523875" cy="418465"/>
          </a:xfrm>
          <a:custGeom>
            <a:rect l="l" t="t" r="r" b="b"/>
            <a:pathLst>
              <a:path w="523875" h="418464">
                <a:moveTo>
                  <a:pt x="130823" y="418246"/>
                </a:moveTo>
                <a:lnTo>
                  <a:pt x="32706" y="418246"/>
                </a:lnTo>
                <a:lnTo>
                  <a:pt x="19972" y="415899"/>
                </a:lnTo>
                <a:lnTo>
                  <a:pt x="9576" y="409498"/>
                </a:lnTo>
                <a:lnTo>
                  <a:pt x="2569" y="400002"/>
                </a:lnTo>
                <a:lnTo>
                  <a:pt x="0" y="388371"/>
                </a:lnTo>
                <a:lnTo>
                  <a:pt x="0" y="268872"/>
                </a:lnTo>
                <a:lnTo>
                  <a:pt x="2569" y="257241"/>
                </a:lnTo>
                <a:lnTo>
                  <a:pt x="9576" y="247745"/>
                </a:lnTo>
                <a:lnTo>
                  <a:pt x="19972" y="241344"/>
                </a:lnTo>
                <a:lnTo>
                  <a:pt x="32706" y="238997"/>
                </a:lnTo>
                <a:lnTo>
                  <a:pt x="65411" y="238997"/>
                </a:lnTo>
                <a:lnTo>
                  <a:pt x="65411" y="179248"/>
                </a:lnTo>
                <a:lnTo>
                  <a:pt x="72424" y="131609"/>
                </a:lnTo>
                <a:lnTo>
                  <a:pt x="92212" y="88794"/>
                </a:lnTo>
                <a:lnTo>
                  <a:pt x="122903" y="52514"/>
                </a:lnTo>
                <a:lnTo>
                  <a:pt x="162621" y="24480"/>
                </a:lnTo>
                <a:lnTo>
                  <a:pt x="209494" y="6405"/>
                </a:lnTo>
                <a:lnTo>
                  <a:pt x="261647" y="0"/>
                </a:lnTo>
                <a:lnTo>
                  <a:pt x="313801" y="6405"/>
                </a:lnTo>
                <a:lnTo>
                  <a:pt x="360673" y="24480"/>
                </a:lnTo>
                <a:lnTo>
                  <a:pt x="400392" y="52514"/>
                </a:lnTo>
                <a:lnTo>
                  <a:pt x="406512" y="59749"/>
                </a:lnTo>
                <a:lnTo>
                  <a:pt x="261647" y="59749"/>
                </a:lnTo>
                <a:lnTo>
                  <a:pt x="210754" y="69149"/>
                </a:lnTo>
                <a:lnTo>
                  <a:pt x="169167" y="94773"/>
                </a:lnTo>
                <a:lnTo>
                  <a:pt x="141114" y="132761"/>
                </a:lnTo>
                <a:lnTo>
                  <a:pt x="130823" y="179248"/>
                </a:lnTo>
                <a:lnTo>
                  <a:pt x="130823" y="418246"/>
                </a:lnTo>
                <a:close/>
              </a:path>
              <a:path w="523875" h="418464">
                <a:moveTo>
                  <a:pt x="490589" y="418246"/>
                </a:moveTo>
                <a:lnTo>
                  <a:pt x="392471" y="418246"/>
                </a:lnTo>
                <a:lnTo>
                  <a:pt x="392471" y="179248"/>
                </a:lnTo>
                <a:lnTo>
                  <a:pt x="382180" y="132761"/>
                </a:lnTo>
                <a:lnTo>
                  <a:pt x="354127" y="94773"/>
                </a:lnTo>
                <a:lnTo>
                  <a:pt x="312540" y="69149"/>
                </a:lnTo>
                <a:lnTo>
                  <a:pt x="261647" y="59749"/>
                </a:lnTo>
                <a:lnTo>
                  <a:pt x="406512" y="59749"/>
                </a:lnTo>
                <a:lnTo>
                  <a:pt x="431082" y="88794"/>
                </a:lnTo>
                <a:lnTo>
                  <a:pt x="450870" y="131609"/>
                </a:lnTo>
                <a:lnTo>
                  <a:pt x="457883" y="179248"/>
                </a:lnTo>
                <a:lnTo>
                  <a:pt x="457883" y="238997"/>
                </a:lnTo>
                <a:lnTo>
                  <a:pt x="490589" y="238997"/>
                </a:lnTo>
                <a:lnTo>
                  <a:pt x="503322" y="241344"/>
                </a:lnTo>
                <a:lnTo>
                  <a:pt x="513718" y="247745"/>
                </a:lnTo>
                <a:lnTo>
                  <a:pt x="520725" y="257241"/>
                </a:lnTo>
                <a:lnTo>
                  <a:pt x="523295" y="268872"/>
                </a:lnTo>
                <a:lnTo>
                  <a:pt x="523295" y="388371"/>
                </a:lnTo>
                <a:lnTo>
                  <a:pt x="520725" y="400002"/>
                </a:lnTo>
                <a:lnTo>
                  <a:pt x="513718" y="409498"/>
                </a:lnTo>
                <a:lnTo>
                  <a:pt x="503322" y="415899"/>
                </a:lnTo>
                <a:lnTo>
                  <a:pt x="490589" y="4182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26421" y="2714760"/>
            <a:ext cx="3984625" cy="3625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3940810" cy="6858000"/>
          </a:xfrm>
          <a:custGeom>
            <a:rect l="l" t="t" r="r" b="b"/>
            <a:pathLst>
              <a:path w="3940810" h="6858000">
                <a:moveTo>
                  <a:pt x="3940476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40476" y="0"/>
                </a:lnTo>
                <a:lnTo>
                  <a:pt x="3940476" y="6858000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0"/>
            <a:ext cx="3020060" cy="2880360"/>
          </a:xfrm>
          <a:custGeom>
            <a:rect l="l" t="t" r="r" b="b"/>
            <a:pathLst>
              <a:path w="3020060" h="2880360">
                <a:moveTo>
                  <a:pt x="264503" y="2880257"/>
                </a:moveTo>
                <a:lnTo>
                  <a:pt x="216040" y="2879839"/>
                </a:lnTo>
                <a:lnTo>
                  <a:pt x="167777" y="2878590"/>
                </a:lnTo>
                <a:lnTo>
                  <a:pt x="119725" y="2876518"/>
                </a:lnTo>
                <a:lnTo>
                  <a:pt x="71888" y="2873628"/>
                </a:lnTo>
                <a:lnTo>
                  <a:pt x="24274" y="2869928"/>
                </a:lnTo>
                <a:lnTo>
                  <a:pt x="0" y="2867621"/>
                </a:lnTo>
                <a:lnTo>
                  <a:pt x="0" y="0"/>
                </a:lnTo>
                <a:lnTo>
                  <a:pt x="3016826" y="0"/>
                </a:lnTo>
                <a:lnTo>
                  <a:pt x="3018047" y="28317"/>
                </a:lnTo>
                <a:lnTo>
                  <a:pt x="3019296" y="76580"/>
                </a:lnTo>
                <a:lnTo>
                  <a:pt x="3019713" y="125046"/>
                </a:lnTo>
                <a:lnTo>
                  <a:pt x="3019296" y="173511"/>
                </a:lnTo>
                <a:lnTo>
                  <a:pt x="3018047" y="221773"/>
                </a:lnTo>
                <a:lnTo>
                  <a:pt x="3015975" y="269826"/>
                </a:lnTo>
                <a:lnTo>
                  <a:pt x="3013085" y="317662"/>
                </a:lnTo>
                <a:lnTo>
                  <a:pt x="3009385" y="365276"/>
                </a:lnTo>
                <a:lnTo>
                  <a:pt x="3004882" y="412660"/>
                </a:lnTo>
                <a:lnTo>
                  <a:pt x="2999582" y="459808"/>
                </a:lnTo>
                <a:lnTo>
                  <a:pt x="2993492" y="506712"/>
                </a:lnTo>
                <a:lnTo>
                  <a:pt x="2986619" y="553365"/>
                </a:lnTo>
                <a:lnTo>
                  <a:pt x="2978970" y="599762"/>
                </a:lnTo>
                <a:lnTo>
                  <a:pt x="2970552" y="645895"/>
                </a:lnTo>
                <a:lnTo>
                  <a:pt x="2961371" y="691757"/>
                </a:lnTo>
                <a:lnTo>
                  <a:pt x="2951435" y="737341"/>
                </a:lnTo>
                <a:lnTo>
                  <a:pt x="2940749" y="782641"/>
                </a:lnTo>
                <a:lnTo>
                  <a:pt x="2929322" y="827649"/>
                </a:lnTo>
                <a:lnTo>
                  <a:pt x="2917159" y="872360"/>
                </a:lnTo>
                <a:lnTo>
                  <a:pt x="2904268" y="916766"/>
                </a:lnTo>
                <a:lnTo>
                  <a:pt x="2890656" y="960859"/>
                </a:lnTo>
                <a:lnTo>
                  <a:pt x="2876329" y="1004635"/>
                </a:lnTo>
                <a:lnTo>
                  <a:pt x="2861294" y="1048085"/>
                </a:lnTo>
                <a:lnTo>
                  <a:pt x="2845558" y="1091202"/>
                </a:lnTo>
                <a:lnTo>
                  <a:pt x="2829127" y="1133981"/>
                </a:lnTo>
                <a:lnTo>
                  <a:pt x="2812010" y="1176414"/>
                </a:lnTo>
                <a:lnTo>
                  <a:pt x="2794212" y="1218494"/>
                </a:lnTo>
                <a:lnTo>
                  <a:pt x="2775740" y="1260214"/>
                </a:lnTo>
                <a:lnTo>
                  <a:pt x="2756601" y="1301568"/>
                </a:lnTo>
                <a:lnTo>
                  <a:pt x="2736802" y="1342549"/>
                </a:lnTo>
                <a:lnTo>
                  <a:pt x="2716350" y="1383150"/>
                </a:lnTo>
                <a:lnTo>
                  <a:pt x="2695252" y="1423364"/>
                </a:lnTo>
                <a:lnTo>
                  <a:pt x="2673514" y="1463184"/>
                </a:lnTo>
                <a:lnTo>
                  <a:pt x="2651143" y="1502604"/>
                </a:lnTo>
                <a:lnTo>
                  <a:pt x="2628146" y="1541616"/>
                </a:lnTo>
                <a:lnTo>
                  <a:pt x="2604530" y="1580214"/>
                </a:lnTo>
                <a:lnTo>
                  <a:pt x="2580302" y="1618391"/>
                </a:lnTo>
                <a:lnTo>
                  <a:pt x="2555469" y="1656141"/>
                </a:lnTo>
                <a:lnTo>
                  <a:pt x="2530037" y="1693455"/>
                </a:lnTo>
                <a:lnTo>
                  <a:pt x="2504013" y="1730328"/>
                </a:lnTo>
                <a:lnTo>
                  <a:pt x="2477404" y="1766753"/>
                </a:lnTo>
                <a:lnTo>
                  <a:pt x="2450218" y="1802723"/>
                </a:lnTo>
                <a:lnTo>
                  <a:pt x="2422460" y="1838230"/>
                </a:lnTo>
                <a:lnTo>
                  <a:pt x="2394137" y="1873269"/>
                </a:lnTo>
                <a:lnTo>
                  <a:pt x="2365257" y="1907832"/>
                </a:lnTo>
                <a:lnTo>
                  <a:pt x="2335826" y="1941913"/>
                </a:lnTo>
                <a:lnTo>
                  <a:pt x="2305851" y="1975504"/>
                </a:lnTo>
                <a:lnTo>
                  <a:pt x="2275339" y="2008599"/>
                </a:lnTo>
                <a:lnTo>
                  <a:pt x="2244297" y="2041192"/>
                </a:lnTo>
                <a:lnTo>
                  <a:pt x="2212731" y="2073274"/>
                </a:lnTo>
                <a:lnTo>
                  <a:pt x="2180649" y="2104840"/>
                </a:lnTo>
                <a:lnTo>
                  <a:pt x="2148056" y="2135882"/>
                </a:lnTo>
                <a:lnTo>
                  <a:pt x="2114961" y="2166394"/>
                </a:lnTo>
                <a:lnTo>
                  <a:pt x="2081370" y="2196369"/>
                </a:lnTo>
                <a:lnTo>
                  <a:pt x="2047289" y="2225800"/>
                </a:lnTo>
                <a:lnTo>
                  <a:pt x="2012726" y="2254680"/>
                </a:lnTo>
                <a:lnTo>
                  <a:pt x="1977687" y="2283003"/>
                </a:lnTo>
                <a:lnTo>
                  <a:pt x="1942180" y="2310761"/>
                </a:lnTo>
                <a:lnTo>
                  <a:pt x="1906210" y="2337948"/>
                </a:lnTo>
                <a:lnTo>
                  <a:pt x="1869785" y="2364556"/>
                </a:lnTo>
                <a:lnTo>
                  <a:pt x="1832912" y="2390580"/>
                </a:lnTo>
                <a:lnTo>
                  <a:pt x="1795598" y="2416012"/>
                </a:lnTo>
                <a:lnTo>
                  <a:pt x="1757848" y="2440845"/>
                </a:lnTo>
                <a:lnTo>
                  <a:pt x="1719671" y="2465074"/>
                </a:lnTo>
                <a:lnTo>
                  <a:pt x="1681073" y="2488689"/>
                </a:lnTo>
                <a:lnTo>
                  <a:pt x="1642061" y="2511686"/>
                </a:lnTo>
                <a:lnTo>
                  <a:pt x="1602641" y="2534057"/>
                </a:lnTo>
                <a:lnTo>
                  <a:pt x="1562821" y="2555795"/>
                </a:lnTo>
                <a:lnTo>
                  <a:pt x="1522607" y="2576893"/>
                </a:lnTo>
                <a:lnTo>
                  <a:pt x="1482006" y="2597345"/>
                </a:lnTo>
                <a:lnTo>
                  <a:pt x="1441025" y="2617144"/>
                </a:lnTo>
                <a:lnTo>
                  <a:pt x="1399671" y="2636283"/>
                </a:lnTo>
                <a:lnTo>
                  <a:pt x="1357951" y="2654755"/>
                </a:lnTo>
                <a:lnTo>
                  <a:pt x="1315871" y="2672553"/>
                </a:lnTo>
                <a:lnTo>
                  <a:pt x="1273438" y="2689671"/>
                </a:lnTo>
                <a:lnTo>
                  <a:pt x="1230659" y="2706101"/>
                </a:lnTo>
                <a:lnTo>
                  <a:pt x="1187542" y="2721837"/>
                </a:lnTo>
                <a:lnTo>
                  <a:pt x="1144092" y="2736872"/>
                </a:lnTo>
                <a:lnTo>
                  <a:pt x="1100317" y="2751199"/>
                </a:lnTo>
                <a:lnTo>
                  <a:pt x="1056223" y="2764812"/>
                </a:lnTo>
                <a:lnTo>
                  <a:pt x="1011817" y="2777702"/>
                </a:lnTo>
                <a:lnTo>
                  <a:pt x="967107" y="2789865"/>
                </a:lnTo>
                <a:lnTo>
                  <a:pt x="922098" y="2801292"/>
                </a:lnTo>
                <a:lnTo>
                  <a:pt x="876798" y="2811978"/>
                </a:lnTo>
                <a:lnTo>
                  <a:pt x="831214" y="2821914"/>
                </a:lnTo>
                <a:lnTo>
                  <a:pt x="785352" y="2831095"/>
                </a:lnTo>
                <a:lnTo>
                  <a:pt x="739219" y="2839514"/>
                </a:lnTo>
                <a:lnTo>
                  <a:pt x="692823" y="2847163"/>
                </a:lnTo>
                <a:lnTo>
                  <a:pt x="646169" y="2854035"/>
                </a:lnTo>
                <a:lnTo>
                  <a:pt x="599265" y="2860125"/>
                </a:lnTo>
                <a:lnTo>
                  <a:pt x="552117" y="2865425"/>
                </a:lnTo>
                <a:lnTo>
                  <a:pt x="504733" y="2869929"/>
                </a:lnTo>
                <a:lnTo>
                  <a:pt x="457120" y="2873629"/>
                </a:lnTo>
                <a:lnTo>
                  <a:pt x="409283" y="2876518"/>
                </a:lnTo>
                <a:lnTo>
                  <a:pt x="361230" y="2878591"/>
                </a:lnTo>
                <a:lnTo>
                  <a:pt x="312968" y="2879839"/>
                </a:lnTo>
                <a:lnTo>
                  <a:pt x="264503" y="2880257"/>
                </a:lnTo>
                <a:close/>
              </a:path>
              <a:path w="3020060" h="2880360">
                <a:moveTo>
                  <a:pt x="3019714" y="125046"/>
                </a:moveTo>
                <a:close/>
              </a:path>
            </a:pathLst>
          </a:custGeom>
          <a:solidFill>
            <a:srgbClr val="FFE2C1">
              <a:alpha val="5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0"/>
            <a:ext cx="1899285" cy="1741805"/>
          </a:xfrm>
          <a:custGeom>
            <a:rect l="l" t="t" r="r" b="b"/>
            <a:pathLst>
              <a:path w="1899285" h="1741805">
                <a:moveTo>
                  <a:pt x="264504" y="1741739"/>
                </a:moveTo>
                <a:lnTo>
                  <a:pt x="216306" y="1741041"/>
                </a:lnTo>
                <a:lnTo>
                  <a:pt x="168454" y="1738963"/>
                </a:lnTo>
                <a:lnTo>
                  <a:pt x="120967" y="1735523"/>
                </a:lnTo>
                <a:lnTo>
                  <a:pt x="73864" y="1730741"/>
                </a:lnTo>
                <a:lnTo>
                  <a:pt x="27165" y="1724634"/>
                </a:lnTo>
                <a:lnTo>
                  <a:pt x="0" y="1720284"/>
                </a:lnTo>
                <a:lnTo>
                  <a:pt x="0" y="0"/>
                </a:lnTo>
                <a:lnTo>
                  <a:pt x="1895641" y="0"/>
                </a:lnTo>
                <a:lnTo>
                  <a:pt x="1896437" y="10979"/>
                </a:lnTo>
                <a:lnTo>
                  <a:pt x="1898515" y="58831"/>
                </a:lnTo>
                <a:lnTo>
                  <a:pt x="1899212" y="107031"/>
                </a:lnTo>
                <a:lnTo>
                  <a:pt x="1898515" y="155230"/>
                </a:lnTo>
                <a:lnTo>
                  <a:pt x="1896437" y="203083"/>
                </a:lnTo>
                <a:lnTo>
                  <a:pt x="1892997" y="250570"/>
                </a:lnTo>
                <a:lnTo>
                  <a:pt x="1888214" y="297673"/>
                </a:lnTo>
                <a:lnTo>
                  <a:pt x="1882107" y="344372"/>
                </a:lnTo>
                <a:lnTo>
                  <a:pt x="1874696" y="390648"/>
                </a:lnTo>
                <a:lnTo>
                  <a:pt x="1866000" y="436482"/>
                </a:lnTo>
                <a:lnTo>
                  <a:pt x="1856038" y="481855"/>
                </a:lnTo>
                <a:lnTo>
                  <a:pt x="1844829" y="526747"/>
                </a:lnTo>
                <a:lnTo>
                  <a:pt x="1832391" y="571140"/>
                </a:lnTo>
                <a:lnTo>
                  <a:pt x="1818746" y="615014"/>
                </a:lnTo>
                <a:lnTo>
                  <a:pt x="1803910" y="658351"/>
                </a:lnTo>
                <a:lnTo>
                  <a:pt x="1787905" y="701130"/>
                </a:lnTo>
                <a:lnTo>
                  <a:pt x="1770748" y="743333"/>
                </a:lnTo>
                <a:lnTo>
                  <a:pt x="1752460" y="784941"/>
                </a:lnTo>
                <a:lnTo>
                  <a:pt x="1733058" y="825934"/>
                </a:lnTo>
                <a:lnTo>
                  <a:pt x="1712563" y="866294"/>
                </a:lnTo>
                <a:lnTo>
                  <a:pt x="1690993" y="906000"/>
                </a:lnTo>
                <a:lnTo>
                  <a:pt x="1668369" y="945035"/>
                </a:lnTo>
                <a:lnTo>
                  <a:pt x="1644707" y="983378"/>
                </a:lnTo>
                <a:lnTo>
                  <a:pt x="1620029" y="1021012"/>
                </a:lnTo>
                <a:lnTo>
                  <a:pt x="1594353" y="1057915"/>
                </a:lnTo>
                <a:lnTo>
                  <a:pt x="1567699" y="1094070"/>
                </a:lnTo>
                <a:lnTo>
                  <a:pt x="1540085" y="1129457"/>
                </a:lnTo>
                <a:lnTo>
                  <a:pt x="1511530" y="1164057"/>
                </a:lnTo>
                <a:lnTo>
                  <a:pt x="1482055" y="1197851"/>
                </a:lnTo>
                <a:lnTo>
                  <a:pt x="1451677" y="1230820"/>
                </a:lnTo>
                <a:lnTo>
                  <a:pt x="1420417" y="1262944"/>
                </a:lnTo>
                <a:lnTo>
                  <a:pt x="1388293" y="1294204"/>
                </a:lnTo>
                <a:lnTo>
                  <a:pt x="1355324" y="1324582"/>
                </a:lnTo>
                <a:lnTo>
                  <a:pt x="1321531" y="1354057"/>
                </a:lnTo>
                <a:lnTo>
                  <a:pt x="1286930" y="1382612"/>
                </a:lnTo>
                <a:lnTo>
                  <a:pt x="1251543" y="1410226"/>
                </a:lnTo>
                <a:lnTo>
                  <a:pt x="1215388" y="1436880"/>
                </a:lnTo>
                <a:lnTo>
                  <a:pt x="1178485" y="1462556"/>
                </a:lnTo>
                <a:lnTo>
                  <a:pt x="1140852" y="1487234"/>
                </a:lnTo>
                <a:lnTo>
                  <a:pt x="1102508" y="1510895"/>
                </a:lnTo>
                <a:lnTo>
                  <a:pt x="1063474" y="1533520"/>
                </a:lnTo>
                <a:lnTo>
                  <a:pt x="1023767" y="1555090"/>
                </a:lnTo>
                <a:lnTo>
                  <a:pt x="983407" y="1575585"/>
                </a:lnTo>
                <a:lnTo>
                  <a:pt x="942414" y="1594986"/>
                </a:lnTo>
                <a:lnTo>
                  <a:pt x="900806" y="1613275"/>
                </a:lnTo>
                <a:lnTo>
                  <a:pt x="858603" y="1630432"/>
                </a:lnTo>
                <a:lnTo>
                  <a:pt x="815824" y="1646437"/>
                </a:lnTo>
                <a:lnTo>
                  <a:pt x="772487" y="1661273"/>
                </a:lnTo>
                <a:lnTo>
                  <a:pt x="728613" y="1674918"/>
                </a:lnTo>
                <a:lnTo>
                  <a:pt x="684220" y="1687355"/>
                </a:lnTo>
                <a:lnTo>
                  <a:pt x="639328" y="1698565"/>
                </a:lnTo>
                <a:lnTo>
                  <a:pt x="593955" y="1708527"/>
                </a:lnTo>
                <a:lnTo>
                  <a:pt x="548121" y="1717223"/>
                </a:lnTo>
                <a:lnTo>
                  <a:pt x="501845" y="1724634"/>
                </a:lnTo>
                <a:lnTo>
                  <a:pt x="455146" y="1730741"/>
                </a:lnTo>
                <a:lnTo>
                  <a:pt x="408043" y="1735523"/>
                </a:lnTo>
                <a:lnTo>
                  <a:pt x="360556" y="1738964"/>
                </a:lnTo>
                <a:lnTo>
                  <a:pt x="312703" y="1741042"/>
                </a:lnTo>
                <a:lnTo>
                  <a:pt x="264504" y="1741739"/>
                </a:lnTo>
                <a:close/>
              </a:path>
              <a:path w="1899285" h="1741805">
                <a:moveTo>
                  <a:pt x="1899212" y="107031"/>
                </a:moveTo>
                <a:close/>
              </a:path>
            </a:pathLst>
          </a:custGeom>
          <a:solidFill>
            <a:srgbClr val="FF960D">
              <a:alpha val="6705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63836" y="3276511"/>
            <a:ext cx="4902200" cy="2641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14" Type="http://schemas.openxmlformats.org/officeDocument/2006/relationships/image" Target="../media/image16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8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2.png" /><Relationship Id="rId7" Type="http://schemas.openxmlformats.org/officeDocument/2006/relationships/image" Target="../media/image11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9.jpe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0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4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20341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25252" y="1655123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车辆零部件行业报告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16425" y="1441757"/>
            <a:ext cx="3276600" cy="385762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行业概述与发展趋势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市场需求与竞争格局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技术创新与研发能力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供应链管理与优化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质量管理与品牌建设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FF960D"/>
                </a:solidFill>
                <a:latin typeface="微软雅黑"/>
                <a:cs typeface="微软雅黑"/>
              </a:rPr>
              <a:t>环保法规与可持续发展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总结与展望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30271" y="6114264"/>
            <a:ext cx="323151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10">
                <a:solidFill>
                  <a:srgbClr val="FFC483"/>
                </a:solidFill>
                <a:latin typeface="微软雅黑"/>
                <a:cs typeface="微软雅黑"/>
              </a:rPr>
              <a:t>contents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6951" y="3551837"/>
            <a:ext cx="996950" cy="294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7650" b="1" spc="-5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0081" y="235320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960D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96852" y="3604041"/>
            <a:ext cx="43973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FFFFFF"/>
                </a:solidFill>
              </a:rPr>
              <a:t>行业概述与发展趋势</a:t>
            </a:r>
            <a:endParaRPr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3828" y="1628257"/>
            <a:ext cx="230515" cy="2305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095996" y="1153982"/>
            <a:ext cx="5194482" cy="5194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5945" y="1532638"/>
            <a:ext cx="4025900" cy="40659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定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义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车辆零部件行业是指为汽车、摩托车等交通工具制造和提供各类配件和组件的产业。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分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根据功能和用途，车辆零部件大致可分为以下几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类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发动机部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件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64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如活塞、气缸、曲轴等。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763829" y="3237601"/>
            <a:ext cx="230515" cy="23051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763829" y="4874038"/>
            <a:ext cx="230515" cy="230515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车辆零部件行业定义及分类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71463" y="927002"/>
            <a:ext cx="10468610" cy="5283835"/>
            <a:chOff x="1071463" y="927002"/>
            <a:chExt cx="10468610" cy="52838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71463" y="927002"/>
              <a:ext cx="9419069" cy="5265503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212424" y="2667732"/>
              <a:ext cx="4325620" cy="1028065"/>
            </a:xfrm>
            <a:custGeom>
              <a:rect l="l" t="t" r="r" b="b"/>
              <a:pathLst>
                <a:path w="4325620" h="1028064">
                  <a:moveTo>
                    <a:pt x="0" y="85588"/>
                  </a:moveTo>
                  <a:lnTo>
                    <a:pt x="6725" y="52273"/>
                  </a:lnTo>
                  <a:lnTo>
                    <a:pt x="25067" y="25068"/>
                  </a:lnTo>
                  <a:lnTo>
                    <a:pt x="52273" y="6726"/>
                  </a:lnTo>
                  <a:lnTo>
                    <a:pt x="85587" y="0"/>
                  </a:lnTo>
                  <a:lnTo>
                    <a:pt x="4239429" y="0"/>
                  </a:lnTo>
                  <a:lnTo>
                    <a:pt x="4272742" y="6725"/>
                  </a:lnTo>
                  <a:lnTo>
                    <a:pt x="4299948" y="25068"/>
                  </a:lnTo>
                  <a:lnTo>
                    <a:pt x="4318290" y="52273"/>
                  </a:lnTo>
                  <a:lnTo>
                    <a:pt x="4325016" y="85588"/>
                  </a:lnTo>
                  <a:lnTo>
                    <a:pt x="4325018" y="941883"/>
                  </a:lnTo>
                  <a:lnTo>
                    <a:pt x="4318290" y="975197"/>
                  </a:lnTo>
                  <a:lnTo>
                    <a:pt x="4299948" y="1002403"/>
                  </a:lnTo>
                  <a:lnTo>
                    <a:pt x="4272743" y="1020745"/>
                  </a:lnTo>
                  <a:lnTo>
                    <a:pt x="4239428" y="1027471"/>
                  </a:lnTo>
                  <a:lnTo>
                    <a:pt x="85589" y="1027472"/>
                  </a:lnTo>
                  <a:lnTo>
                    <a:pt x="52273" y="1020745"/>
                  </a:lnTo>
                  <a:lnTo>
                    <a:pt x="25068" y="1002403"/>
                  </a:lnTo>
                  <a:lnTo>
                    <a:pt x="6725" y="975198"/>
                  </a:lnTo>
                  <a:lnTo>
                    <a:pt x="0" y="941883"/>
                  </a:lnTo>
                  <a:lnTo>
                    <a:pt x="0" y="85588"/>
                  </a:lnTo>
                  <a:close/>
                </a:path>
              </a:pathLst>
            </a:custGeom>
            <a:ln w="4762">
              <a:solidFill>
                <a:srgbClr val="CA72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8522661" y="2674161"/>
              <a:ext cx="0" cy="1060450"/>
            </a:xfrm>
            <a:custGeom>
              <a:rect l="l" t="t" r="r" b="b"/>
              <a:pathLst>
                <a:path h="1060450">
                  <a:moveTo>
                    <a:pt x="0" y="1059826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8522661" y="2674161"/>
              <a:ext cx="0" cy="1060450"/>
            </a:xfrm>
            <a:custGeom>
              <a:rect l="l" t="t" r="r" b="b"/>
              <a:pathLst>
                <a:path h="1060450">
                  <a:moveTo>
                    <a:pt x="0" y="0"/>
                  </a:moveTo>
                  <a:lnTo>
                    <a:pt x="0" y="1059826"/>
                  </a:lnTo>
                </a:path>
              </a:pathLst>
            </a:custGeom>
            <a:ln w="6350">
              <a:solidFill>
                <a:srgbClr val="FF960D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7486149" y="2803183"/>
              <a:ext cx="756285" cy="756920"/>
            </a:xfrm>
            <a:custGeom>
              <a:rect l="l" t="t" r="r" b="b"/>
              <a:pathLst>
                <a:path w="756284" h="756920">
                  <a:moveTo>
                    <a:pt x="756274" y="378285"/>
                  </a:moveTo>
                  <a:lnTo>
                    <a:pt x="3" y="378285"/>
                  </a:lnTo>
                  <a:lnTo>
                    <a:pt x="2950" y="330834"/>
                  </a:lnTo>
                  <a:lnTo>
                    <a:pt x="11552" y="285141"/>
                  </a:lnTo>
                  <a:lnTo>
                    <a:pt x="25456" y="241562"/>
                  </a:lnTo>
                  <a:lnTo>
                    <a:pt x="44308" y="200451"/>
                  </a:lnTo>
                  <a:lnTo>
                    <a:pt x="67753" y="162162"/>
                  </a:lnTo>
                  <a:lnTo>
                    <a:pt x="95436" y="127050"/>
                  </a:lnTo>
                  <a:lnTo>
                    <a:pt x="127005" y="95470"/>
                  </a:lnTo>
                  <a:lnTo>
                    <a:pt x="162103" y="67775"/>
                  </a:lnTo>
                  <a:lnTo>
                    <a:pt x="200377" y="44321"/>
                  </a:lnTo>
                  <a:lnTo>
                    <a:pt x="241472" y="25462"/>
                  </a:lnTo>
                  <a:lnTo>
                    <a:pt x="285034" y="11553"/>
                  </a:lnTo>
                  <a:lnTo>
                    <a:pt x="330712" y="2947"/>
                  </a:lnTo>
                  <a:lnTo>
                    <a:pt x="378139" y="0"/>
                  </a:lnTo>
                  <a:lnTo>
                    <a:pt x="425572" y="2947"/>
                  </a:lnTo>
                  <a:lnTo>
                    <a:pt x="471246" y="11553"/>
                  </a:lnTo>
                  <a:lnTo>
                    <a:pt x="514808" y="25463"/>
                  </a:lnTo>
                  <a:lnTo>
                    <a:pt x="555902" y="44322"/>
                  </a:lnTo>
                  <a:lnTo>
                    <a:pt x="594176" y="67776"/>
                  </a:lnTo>
                  <a:lnTo>
                    <a:pt x="629274" y="95471"/>
                  </a:lnTo>
                  <a:lnTo>
                    <a:pt x="660842" y="127051"/>
                  </a:lnTo>
                  <a:lnTo>
                    <a:pt x="688525" y="162163"/>
                  </a:lnTo>
                  <a:lnTo>
                    <a:pt x="711970" y="200451"/>
                  </a:lnTo>
                  <a:lnTo>
                    <a:pt x="730822" y="241563"/>
                  </a:lnTo>
                  <a:lnTo>
                    <a:pt x="744726" y="285142"/>
                  </a:lnTo>
                  <a:lnTo>
                    <a:pt x="753328" y="330834"/>
                  </a:lnTo>
                  <a:lnTo>
                    <a:pt x="756274" y="378285"/>
                  </a:lnTo>
                  <a:close/>
                </a:path>
                <a:path w="756284" h="756920">
                  <a:moveTo>
                    <a:pt x="378137" y="756571"/>
                  </a:moveTo>
                  <a:lnTo>
                    <a:pt x="330703" y="753623"/>
                  </a:lnTo>
                  <a:lnTo>
                    <a:pt x="285028" y="745017"/>
                  </a:lnTo>
                  <a:lnTo>
                    <a:pt x="241467" y="731107"/>
                  </a:lnTo>
                  <a:lnTo>
                    <a:pt x="200372" y="712248"/>
                  </a:lnTo>
                  <a:lnTo>
                    <a:pt x="162098" y="688794"/>
                  </a:lnTo>
                  <a:lnTo>
                    <a:pt x="127000" y="661100"/>
                  </a:lnTo>
                  <a:lnTo>
                    <a:pt x="95432" y="629519"/>
                  </a:lnTo>
                  <a:lnTo>
                    <a:pt x="67749" y="594407"/>
                  </a:lnTo>
                  <a:lnTo>
                    <a:pt x="44304" y="556119"/>
                  </a:lnTo>
                  <a:lnTo>
                    <a:pt x="25452" y="515008"/>
                  </a:lnTo>
                  <a:lnTo>
                    <a:pt x="11548" y="471429"/>
                  </a:lnTo>
                  <a:lnTo>
                    <a:pt x="2946" y="425736"/>
                  </a:lnTo>
                  <a:lnTo>
                    <a:pt x="0" y="378285"/>
                  </a:lnTo>
                  <a:lnTo>
                    <a:pt x="756274" y="378285"/>
                  </a:lnTo>
                  <a:lnTo>
                    <a:pt x="753326" y="425736"/>
                  </a:lnTo>
                  <a:lnTo>
                    <a:pt x="744724" y="471429"/>
                  </a:lnTo>
                  <a:lnTo>
                    <a:pt x="730820" y="515008"/>
                  </a:lnTo>
                  <a:lnTo>
                    <a:pt x="711968" y="556119"/>
                  </a:lnTo>
                  <a:lnTo>
                    <a:pt x="688523" y="594408"/>
                  </a:lnTo>
                  <a:lnTo>
                    <a:pt x="660839" y="629520"/>
                  </a:lnTo>
                  <a:lnTo>
                    <a:pt x="629271" y="661100"/>
                  </a:lnTo>
                  <a:lnTo>
                    <a:pt x="594173" y="688794"/>
                  </a:lnTo>
                  <a:lnTo>
                    <a:pt x="555900" y="712249"/>
                  </a:lnTo>
                  <a:lnTo>
                    <a:pt x="514805" y="731108"/>
                  </a:lnTo>
                  <a:lnTo>
                    <a:pt x="471243" y="745017"/>
                  </a:lnTo>
                  <a:lnTo>
                    <a:pt x="425568" y="753623"/>
                  </a:lnTo>
                  <a:lnTo>
                    <a:pt x="378137" y="756571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682370" y="3015782"/>
              <a:ext cx="367665" cy="347345"/>
            </a:xfrm>
            <a:custGeom>
              <a:rect l="l" t="t" r="r" b="b"/>
              <a:pathLst>
                <a:path w="367665" h="347345">
                  <a:moveTo>
                    <a:pt x="279584" y="50832"/>
                  </a:moveTo>
                  <a:lnTo>
                    <a:pt x="289742" y="48785"/>
                  </a:lnTo>
                  <a:lnTo>
                    <a:pt x="297791" y="43256"/>
                  </a:lnTo>
                  <a:lnTo>
                    <a:pt x="303092" y="35160"/>
                  </a:lnTo>
                  <a:lnTo>
                    <a:pt x="305001" y="25416"/>
                  </a:lnTo>
                  <a:lnTo>
                    <a:pt x="303092" y="15671"/>
                  </a:lnTo>
                  <a:lnTo>
                    <a:pt x="297791" y="7575"/>
                  </a:lnTo>
                  <a:lnTo>
                    <a:pt x="289742" y="2046"/>
                  </a:lnTo>
                  <a:lnTo>
                    <a:pt x="279584" y="0"/>
                  </a:lnTo>
                  <a:lnTo>
                    <a:pt x="269992" y="2046"/>
                  </a:lnTo>
                  <a:lnTo>
                    <a:pt x="262232" y="7575"/>
                  </a:lnTo>
                  <a:lnTo>
                    <a:pt x="257039" y="15671"/>
                  </a:lnTo>
                  <a:lnTo>
                    <a:pt x="255145" y="25416"/>
                  </a:lnTo>
                  <a:lnTo>
                    <a:pt x="257039" y="35160"/>
                  </a:lnTo>
                  <a:lnTo>
                    <a:pt x="262232" y="43256"/>
                  </a:lnTo>
                  <a:lnTo>
                    <a:pt x="269992" y="48785"/>
                  </a:lnTo>
                  <a:lnTo>
                    <a:pt x="279584" y="50832"/>
                  </a:lnTo>
                  <a:close/>
                </a:path>
                <a:path w="367665" h="347345">
                  <a:moveTo>
                    <a:pt x="181527" y="71360"/>
                  </a:moveTo>
                  <a:lnTo>
                    <a:pt x="216042" y="71360"/>
                  </a:lnTo>
                  <a:lnTo>
                    <a:pt x="210177" y="70382"/>
                  </a:lnTo>
                  <a:lnTo>
                    <a:pt x="210177" y="29326"/>
                  </a:lnTo>
                  <a:lnTo>
                    <a:pt x="208222" y="24438"/>
                  </a:lnTo>
                  <a:lnTo>
                    <a:pt x="205289" y="20528"/>
                  </a:lnTo>
                  <a:lnTo>
                    <a:pt x="201379" y="17595"/>
                  </a:lnTo>
                  <a:lnTo>
                    <a:pt x="196491" y="15640"/>
                  </a:lnTo>
                  <a:lnTo>
                    <a:pt x="65496" y="15640"/>
                  </a:lnTo>
                  <a:lnTo>
                    <a:pt x="60608" y="17595"/>
                  </a:lnTo>
                  <a:lnTo>
                    <a:pt x="53765" y="24438"/>
                  </a:lnTo>
                  <a:lnTo>
                    <a:pt x="51810" y="29326"/>
                  </a:lnTo>
                  <a:lnTo>
                    <a:pt x="51810" y="30303"/>
                  </a:lnTo>
                  <a:lnTo>
                    <a:pt x="193558" y="30303"/>
                  </a:lnTo>
                  <a:lnTo>
                    <a:pt x="195513" y="32258"/>
                  </a:lnTo>
                  <a:lnTo>
                    <a:pt x="195513" y="68427"/>
                  </a:lnTo>
                  <a:lnTo>
                    <a:pt x="167539" y="68427"/>
                  </a:lnTo>
                  <a:lnTo>
                    <a:pt x="181527" y="71360"/>
                  </a:lnTo>
                  <a:close/>
                </a:path>
                <a:path w="367665" h="347345">
                  <a:moveTo>
                    <a:pt x="51810" y="108506"/>
                  </a:moveTo>
                  <a:lnTo>
                    <a:pt x="69407" y="108506"/>
                  </a:lnTo>
                  <a:lnTo>
                    <a:pt x="68429" y="107529"/>
                  </a:lnTo>
                  <a:lnTo>
                    <a:pt x="67451" y="107529"/>
                  </a:lnTo>
                  <a:lnTo>
                    <a:pt x="67451" y="106552"/>
                  </a:lnTo>
                  <a:lnTo>
                    <a:pt x="66474" y="105574"/>
                  </a:lnTo>
                  <a:lnTo>
                    <a:pt x="66474" y="33236"/>
                  </a:lnTo>
                  <a:lnTo>
                    <a:pt x="67451" y="32258"/>
                  </a:lnTo>
                  <a:lnTo>
                    <a:pt x="67451" y="31281"/>
                  </a:lnTo>
                  <a:lnTo>
                    <a:pt x="68429" y="30303"/>
                  </a:lnTo>
                  <a:lnTo>
                    <a:pt x="51810" y="30303"/>
                  </a:lnTo>
                  <a:lnTo>
                    <a:pt x="51810" y="108506"/>
                  </a:lnTo>
                  <a:close/>
                </a:path>
                <a:path w="367665" h="347345">
                  <a:moveTo>
                    <a:pt x="303045" y="119259"/>
                  </a:moveTo>
                  <a:lnTo>
                    <a:pt x="318687" y="119259"/>
                  </a:lnTo>
                  <a:lnTo>
                    <a:pt x="318687" y="61585"/>
                  </a:lnTo>
                  <a:lnTo>
                    <a:pt x="311844" y="53764"/>
                  </a:lnTo>
                  <a:lnTo>
                    <a:pt x="261010" y="53764"/>
                  </a:lnTo>
                  <a:lnTo>
                    <a:pt x="242437" y="65495"/>
                  </a:lnTo>
                  <a:lnTo>
                    <a:pt x="216042" y="65495"/>
                  </a:lnTo>
                  <a:lnTo>
                    <a:pt x="216042" y="71360"/>
                  </a:lnTo>
                  <a:lnTo>
                    <a:pt x="181527" y="71360"/>
                  </a:lnTo>
                  <a:lnTo>
                    <a:pt x="190850" y="73315"/>
                  </a:lnTo>
                  <a:lnTo>
                    <a:pt x="261010" y="73315"/>
                  </a:lnTo>
                  <a:lnTo>
                    <a:pt x="261010" y="83091"/>
                  </a:lnTo>
                  <a:lnTo>
                    <a:pt x="303045" y="83091"/>
                  </a:lnTo>
                  <a:lnTo>
                    <a:pt x="303045" y="119259"/>
                  </a:lnTo>
                  <a:close/>
                </a:path>
                <a:path w="367665" h="347345">
                  <a:moveTo>
                    <a:pt x="167539" y="68427"/>
                  </a:moveTo>
                  <a:lnTo>
                    <a:pt x="195513" y="68427"/>
                  </a:lnTo>
                  <a:lnTo>
                    <a:pt x="135881" y="60607"/>
                  </a:lnTo>
                  <a:lnTo>
                    <a:pt x="134904" y="61585"/>
                  </a:lnTo>
                  <a:lnTo>
                    <a:pt x="167539" y="68427"/>
                  </a:lnTo>
                  <a:close/>
                </a:path>
                <a:path w="367665" h="347345">
                  <a:moveTo>
                    <a:pt x="216042" y="83091"/>
                  </a:moveTo>
                  <a:lnTo>
                    <a:pt x="242437" y="83091"/>
                  </a:lnTo>
                  <a:lnTo>
                    <a:pt x="261010" y="73315"/>
                  </a:lnTo>
                  <a:lnTo>
                    <a:pt x="190850" y="73315"/>
                  </a:lnTo>
                  <a:lnTo>
                    <a:pt x="195513" y="74293"/>
                  </a:lnTo>
                  <a:lnTo>
                    <a:pt x="195513" y="77225"/>
                  </a:lnTo>
                  <a:lnTo>
                    <a:pt x="210177" y="77225"/>
                  </a:lnTo>
                  <a:lnTo>
                    <a:pt x="216042" y="78203"/>
                  </a:lnTo>
                  <a:lnTo>
                    <a:pt x="216042" y="83091"/>
                  </a:lnTo>
                  <a:close/>
                </a:path>
                <a:path w="367665" h="347345">
                  <a:moveTo>
                    <a:pt x="65496" y="123170"/>
                  </a:moveTo>
                  <a:lnTo>
                    <a:pt x="196491" y="123170"/>
                  </a:lnTo>
                  <a:lnTo>
                    <a:pt x="201379" y="121215"/>
                  </a:lnTo>
                  <a:lnTo>
                    <a:pt x="208222" y="114372"/>
                  </a:lnTo>
                  <a:lnTo>
                    <a:pt x="210177" y="109484"/>
                  </a:lnTo>
                  <a:lnTo>
                    <a:pt x="210177" y="77225"/>
                  </a:lnTo>
                  <a:lnTo>
                    <a:pt x="195513" y="77225"/>
                  </a:lnTo>
                  <a:lnTo>
                    <a:pt x="195513" y="106552"/>
                  </a:lnTo>
                  <a:lnTo>
                    <a:pt x="194536" y="106552"/>
                  </a:lnTo>
                  <a:lnTo>
                    <a:pt x="194536" y="107529"/>
                  </a:lnTo>
                  <a:lnTo>
                    <a:pt x="193558" y="107529"/>
                  </a:lnTo>
                  <a:lnTo>
                    <a:pt x="192581" y="108506"/>
                  </a:lnTo>
                  <a:lnTo>
                    <a:pt x="51810" y="108506"/>
                  </a:lnTo>
                  <a:lnTo>
                    <a:pt x="51810" y="109484"/>
                  </a:lnTo>
                  <a:lnTo>
                    <a:pt x="53765" y="114372"/>
                  </a:lnTo>
                  <a:lnTo>
                    <a:pt x="57676" y="117304"/>
                  </a:lnTo>
                  <a:lnTo>
                    <a:pt x="60608" y="121215"/>
                  </a:lnTo>
                  <a:lnTo>
                    <a:pt x="65496" y="123170"/>
                  </a:lnTo>
                  <a:close/>
                </a:path>
                <a:path w="367665" h="347345">
                  <a:moveTo>
                    <a:pt x="282517" y="194530"/>
                  </a:moveTo>
                  <a:lnTo>
                    <a:pt x="300113" y="194530"/>
                  </a:lnTo>
                  <a:lnTo>
                    <a:pt x="300113" y="83091"/>
                  </a:lnTo>
                  <a:lnTo>
                    <a:pt x="261010" y="83091"/>
                  </a:lnTo>
                  <a:lnTo>
                    <a:pt x="261010" y="139788"/>
                  </a:lnTo>
                  <a:lnTo>
                    <a:pt x="282517" y="139788"/>
                  </a:lnTo>
                  <a:lnTo>
                    <a:pt x="282517" y="194530"/>
                  </a:lnTo>
                  <a:close/>
                </a:path>
                <a:path w="367665" h="347345">
                  <a:moveTo>
                    <a:pt x="67451" y="143698"/>
                  </a:moveTo>
                  <a:lnTo>
                    <a:pt x="190625" y="143698"/>
                  </a:lnTo>
                  <a:lnTo>
                    <a:pt x="190625" y="127080"/>
                  </a:lnTo>
                  <a:lnTo>
                    <a:pt x="67451" y="127080"/>
                  </a:lnTo>
                  <a:lnTo>
                    <a:pt x="67451" y="143698"/>
                  </a:lnTo>
                  <a:close/>
                </a:path>
                <a:path w="367665" h="347345">
                  <a:moveTo>
                    <a:pt x="261010" y="194530"/>
                  </a:moveTo>
                  <a:lnTo>
                    <a:pt x="278607" y="194530"/>
                  </a:lnTo>
                  <a:lnTo>
                    <a:pt x="278607" y="139788"/>
                  </a:lnTo>
                  <a:lnTo>
                    <a:pt x="261010" y="139788"/>
                  </a:lnTo>
                  <a:lnTo>
                    <a:pt x="261010" y="194530"/>
                  </a:lnTo>
                  <a:close/>
                </a:path>
                <a:path w="367665" h="347345">
                  <a:moveTo>
                    <a:pt x="171074" y="196485"/>
                  </a:moveTo>
                  <a:lnTo>
                    <a:pt x="190625" y="196485"/>
                  </a:lnTo>
                  <a:lnTo>
                    <a:pt x="174984" y="143698"/>
                  </a:lnTo>
                  <a:lnTo>
                    <a:pt x="156410" y="143698"/>
                  </a:lnTo>
                  <a:lnTo>
                    <a:pt x="171074" y="196485"/>
                  </a:lnTo>
                  <a:close/>
                </a:path>
                <a:path w="367665" h="347345">
                  <a:moveTo>
                    <a:pt x="66474" y="196485"/>
                  </a:moveTo>
                  <a:lnTo>
                    <a:pt x="85048" y="196485"/>
                  </a:lnTo>
                  <a:lnTo>
                    <a:pt x="100689" y="143698"/>
                  </a:lnTo>
                  <a:lnTo>
                    <a:pt x="81137" y="143698"/>
                  </a:lnTo>
                  <a:lnTo>
                    <a:pt x="66474" y="196485"/>
                  </a:lnTo>
                  <a:close/>
                </a:path>
                <a:path w="367665" h="347345">
                  <a:moveTo>
                    <a:pt x="252212" y="303037"/>
                  </a:moveTo>
                  <a:lnTo>
                    <a:pt x="353879" y="303037"/>
                  </a:lnTo>
                  <a:lnTo>
                    <a:pt x="353879" y="280554"/>
                  </a:lnTo>
                  <a:lnTo>
                    <a:pt x="352153" y="271680"/>
                  </a:lnTo>
                  <a:lnTo>
                    <a:pt x="347403" y="264547"/>
                  </a:lnTo>
                  <a:lnTo>
                    <a:pt x="340270" y="259796"/>
                  </a:lnTo>
                  <a:lnTo>
                    <a:pt x="331396" y="258070"/>
                  </a:lnTo>
                  <a:lnTo>
                    <a:pt x="274696" y="258070"/>
                  </a:lnTo>
                  <a:lnTo>
                    <a:pt x="265822" y="259796"/>
                  </a:lnTo>
                  <a:lnTo>
                    <a:pt x="258689" y="264547"/>
                  </a:lnTo>
                  <a:lnTo>
                    <a:pt x="253938" y="271680"/>
                  </a:lnTo>
                  <a:lnTo>
                    <a:pt x="252212" y="280554"/>
                  </a:lnTo>
                  <a:lnTo>
                    <a:pt x="252212" y="303037"/>
                  </a:lnTo>
                  <a:close/>
                </a:path>
                <a:path w="367665" h="347345">
                  <a:moveTo>
                    <a:pt x="135881" y="303037"/>
                  </a:moveTo>
                  <a:lnTo>
                    <a:pt x="236571" y="303037"/>
                  </a:lnTo>
                  <a:lnTo>
                    <a:pt x="236571" y="280554"/>
                  </a:lnTo>
                  <a:lnTo>
                    <a:pt x="234860" y="271680"/>
                  </a:lnTo>
                  <a:lnTo>
                    <a:pt x="230217" y="264547"/>
                  </a:lnTo>
                  <a:lnTo>
                    <a:pt x="223374" y="259796"/>
                  </a:lnTo>
                  <a:lnTo>
                    <a:pt x="215065" y="258070"/>
                  </a:lnTo>
                  <a:lnTo>
                    <a:pt x="157388" y="258070"/>
                  </a:lnTo>
                  <a:lnTo>
                    <a:pt x="149078" y="259796"/>
                  </a:lnTo>
                  <a:lnTo>
                    <a:pt x="142235" y="264547"/>
                  </a:lnTo>
                  <a:lnTo>
                    <a:pt x="137592" y="271680"/>
                  </a:lnTo>
                  <a:lnTo>
                    <a:pt x="135881" y="280554"/>
                  </a:lnTo>
                  <a:lnTo>
                    <a:pt x="135881" y="303037"/>
                  </a:lnTo>
                  <a:close/>
                </a:path>
                <a:path w="367665" h="347345">
                  <a:moveTo>
                    <a:pt x="17595" y="303037"/>
                  </a:moveTo>
                  <a:lnTo>
                    <a:pt x="118285" y="303037"/>
                  </a:lnTo>
                  <a:lnTo>
                    <a:pt x="118285" y="280554"/>
                  </a:lnTo>
                  <a:lnTo>
                    <a:pt x="116559" y="271680"/>
                  </a:lnTo>
                  <a:lnTo>
                    <a:pt x="111809" y="264547"/>
                  </a:lnTo>
                  <a:lnTo>
                    <a:pt x="104676" y="259796"/>
                  </a:lnTo>
                  <a:lnTo>
                    <a:pt x="95801" y="258070"/>
                  </a:lnTo>
                  <a:lnTo>
                    <a:pt x="39102" y="258070"/>
                  </a:lnTo>
                  <a:lnTo>
                    <a:pt x="30793" y="259796"/>
                  </a:lnTo>
                  <a:lnTo>
                    <a:pt x="23950" y="264547"/>
                  </a:lnTo>
                  <a:lnTo>
                    <a:pt x="19306" y="271680"/>
                  </a:lnTo>
                  <a:lnTo>
                    <a:pt x="17595" y="280554"/>
                  </a:lnTo>
                  <a:lnTo>
                    <a:pt x="17595" y="303037"/>
                  </a:lnTo>
                  <a:close/>
                </a:path>
                <a:path w="367665" h="347345">
                  <a:moveTo>
                    <a:pt x="0" y="315745"/>
                  </a:moveTo>
                  <a:lnTo>
                    <a:pt x="367565" y="315745"/>
                  </a:lnTo>
                  <a:lnTo>
                    <a:pt x="367565" y="303037"/>
                  </a:lnTo>
                  <a:lnTo>
                    <a:pt x="0" y="303037"/>
                  </a:lnTo>
                  <a:lnTo>
                    <a:pt x="0" y="315745"/>
                  </a:lnTo>
                  <a:close/>
                </a:path>
                <a:path w="367665" h="347345">
                  <a:moveTo>
                    <a:pt x="252212" y="347027"/>
                  </a:moveTo>
                  <a:lnTo>
                    <a:pt x="353879" y="347027"/>
                  </a:lnTo>
                  <a:lnTo>
                    <a:pt x="353879" y="315745"/>
                  </a:lnTo>
                  <a:lnTo>
                    <a:pt x="252212" y="315745"/>
                  </a:lnTo>
                  <a:lnTo>
                    <a:pt x="252212" y="347027"/>
                  </a:lnTo>
                  <a:close/>
                </a:path>
                <a:path w="367665" h="347345">
                  <a:moveTo>
                    <a:pt x="135881" y="347027"/>
                  </a:moveTo>
                  <a:lnTo>
                    <a:pt x="236571" y="347027"/>
                  </a:lnTo>
                  <a:lnTo>
                    <a:pt x="236571" y="315745"/>
                  </a:lnTo>
                  <a:lnTo>
                    <a:pt x="135881" y="315745"/>
                  </a:lnTo>
                  <a:lnTo>
                    <a:pt x="135881" y="347027"/>
                  </a:lnTo>
                  <a:close/>
                </a:path>
                <a:path w="367665" h="347345">
                  <a:moveTo>
                    <a:pt x="17595" y="347027"/>
                  </a:moveTo>
                  <a:lnTo>
                    <a:pt x="118285" y="347027"/>
                  </a:lnTo>
                  <a:lnTo>
                    <a:pt x="118285" y="315745"/>
                  </a:lnTo>
                  <a:lnTo>
                    <a:pt x="17595" y="315745"/>
                  </a:lnTo>
                  <a:lnTo>
                    <a:pt x="17595" y="347027"/>
                  </a:lnTo>
                  <a:close/>
                </a:path>
                <a:path w="367665" h="347345">
                  <a:moveTo>
                    <a:pt x="41057" y="252205"/>
                  </a:moveTo>
                  <a:lnTo>
                    <a:pt x="92868" y="252205"/>
                  </a:lnTo>
                  <a:lnTo>
                    <a:pt x="93846" y="249272"/>
                  </a:lnTo>
                  <a:lnTo>
                    <a:pt x="94823" y="245362"/>
                  </a:lnTo>
                  <a:lnTo>
                    <a:pt x="94823" y="242429"/>
                  </a:lnTo>
                  <a:lnTo>
                    <a:pt x="92608" y="231554"/>
                  </a:lnTo>
                  <a:lnTo>
                    <a:pt x="86636" y="222879"/>
                  </a:lnTo>
                  <a:lnTo>
                    <a:pt x="77915" y="217136"/>
                  </a:lnTo>
                  <a:lnTo>
                    <a:pt x="67451" y="215058"/>
                  </a:lnTo>
                  <a:lnTo>
                    <a:pt x="56423" y="217136"/>
                  </a:lnTo>
                  <a:lnTo>
                    <a:pt x="47411" y="222879"/>
                  </a:lnTo>
                  <a:lnTo>
                    <a:pt x="41332" y="231554"/>
                  </a:lnTo>
                  <a:lnTo>
                    <a:pt x="39102" y="242429"/>
                  </a:lnTo>
                  <a:lnTo>
                    <a:pt x="39102" y="245362"/>
                  </a:lnTo>
                  <a:lnTo>
                    <a:pt x="40079" y="249272"/>
                  </a:lnTo>
                  <a:lnTo>
                    <a:pt x="41057" y="252205"/>
                  </a:lnTo>
                  <a:close/>
                </a:path>
                <a:path w="367665" h="347345">
                  <a:moveTo>
                    <a:pt x="159343" y="252205"/>
                  </a:moveTo>
                  <a:lnTo>
                    <a:pt x="211154" y="252205"/>
                  </a:lnTo>
                  <a:lnTo>
                    <a:pt x="212132" y="249272"/>
                  </a:lnTo>
                  <a:lnTo>
                    <a:pt x="213109" y="245362"/>
                  </a:lnTo>
                  <a:lnTo>
                    <a:pt x="213109" y="242429"/>
                  </a:lnTo>
                  <a:lnTo>
                    <a:pt x="210894" y="231554"/>
                  </a:lnTo>
                  <a:lnTo>
                    <a:pt x="204922" y="222879"/>
                  </a:lnTo>
                  <a:lnTo>
                    <a:pt x="196201" y="217136"/>
                  </a:lnTo>
                  <a:lnTo>
                    <a:pt x="185738" y="215058"/>
                  </a:lnTo>
                  <a:lnTo>
                    <a:pt x="174709" y="217136"/>
                  </a:lnTo>
                  <a:lnTo>
                    <a:pt x="165697" y="222879"/>
                  </a:lnTo>
                  <a:lnTo>
                    <a:pt x="159618" y="231554"/>
                  </a:lnTo>
                  <a:lnTo>
                    <a:pt x="157388" y="242429"/>
                  </a:lnTo>
                  <a:lnTo>
                    <a:pt x="157388" y="245362"/>
                  </a:lnTo>
                  <a:lnTo>
                    <a:pt x="158366" y="249272"/>
                  </a:lnTo>
                  <a:lnTo>
                    <a:pt x="159343" y="252205"/>
                  </a:lnTo>
                  <a:close/>
                </a:path>
                <a:path w="367665" h="347345">
                  <a:moveTo>
                    <a:pt x="276652" y="252205"/>
                  </a:moveTo>
                  <a:lnTo>
                    <a:pt x="328462" y="252205"/>
                  </a:lnTo>
                  <a:lnTo>
                    <a:pt x="329440" y="249272"/>
                  </a:lnTo>
                  <a:lnTo>
                    <a:pt x="330417" y="245362"/>
                  </a:lnTo>
                  <a:lnTo>
                    <a:pt x="330417" y="242429"/>
                  </a:lnTo>
                  <a:lnTo>
                    <a:pt x="328187" y="231554"/>
                  </a:lnTo>
                  <a:lnTo>
                    <a:pt x="322108" y="222879"/>
                  </a:lnTo>
                  <a:lnTo>
                    <a:pt x="313096" y="217136"/>
                  </a:lnTo>
                  <a:lnTo>
                    <a:pt x="302068" y="215058"/>
                  </a:lnTo>
                  <a:lnTo>
                    <a:pt x="291605" y="217136"/>
                  </a:lnTo>
                  <a:lnTo>
                    <a:pt x="282883" y="222879"/>
                  </a:lnTo>
                  <a:lnTo>
                    <a:pt x="276911" y="231554"/>
                  </a:lnTo>
                  <a:lnTo>
                    <a:pt x="274696" y="242429"/>
                  </a:lnTo>
                  <a:lnTo>
                    <a:pt x="274696" y="245362"/>
                  </a:lnTo>
                  <a:lnTo>
                    <a:pt x="275674" y="249272"/>
                  </a:lnTo>
                  <a:lnTo>
                    <a:pt x="276652" y="2522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440774" y="3915507"/>
              <a:ext cx="4325620" cy="1028065"/>
            </a:xfrm>
            <a:custGeom>
              <a:rect l="l" t="t" r="r" b="b"/>
              <a:pathLst>
                <a:path w="4325620" h="1028064">
                  <a:moveTo>
                    <a:pt x="0" y="85588"/>
                  </a:moveTo>
                  <a:lnTo>
                    <a:pt x="6725" y="52273"/>
                  </a:lnTo>
                  <a:lnTo>
                    <a:pt x="25068" y="25068"/>
                  </a:lnTo>
                  <a:lnTo>
                    <a:pt x="52273" y="6725"/>
                  </a:lnTo>
                  <a:lnTo>
                    <a:pt x="85588" y="0"/>
                  </a:lnTo>
                  <a:lnTo>
                    <a:pt x="4239429" y="0"/>
                  </a:lnTo>
                  <a:lnTo>
                    <a:pt x="4272742" y="6725"/>
                  </a:lnTo>
                  <a:lnTo>
                    <a:pt x="4299947" y="25068"/>
                  </a:lnTo>
                  <a:lnTo>
                    <a:pt x="4318290" y="52273"/>
                  </a:lnTo>
                  <a:lnTo>
                    <a:pt x="4325016" y="85588"/>
                  </a:lnTo>
                  <a:lnTo>
                    <a:pt x="4325017" y="941883"/>
                  </a:lnTo>
                  <a:lnTo>
                    <a:pt x="4318290" y="975198"/>
                  </a:lnTo>
                  <a:lnTo>
                    <a:pt x="4299948" y="1002403"/>
                  </a:lnTo>
                  <a:lnTo>
                    <a:pt x="4272742" y="1020745"/>
                  </a:lnTo>
                  <a:lnTo>
                    <a:pt x="4239428" y="1027471"/>
                  </a:lnTo>
                  <a:lnTo>
                    <a:pt x="85588" y="1027472"/>
                  </a:lnTo>
                  <a:lnTo>
                    <a:pt x="52273" y="1020745"/>
                  </a:lnTo>
                  <a:lnTo>
                    <a:pt x="25068" y="1002403"/>
                  </a:lnTo>
                  <a:lnTo>
                    <a:pt x="6725" y="975198"/>
                  </a:lnTo>
                  <a:lnTo>
                    <a:pt x="0" y="941883"/>
                  </a:lnTo>
                  <a:lnTo>
                    <a:pt x="0" y="85588"/>
                  </a:lnTo>
                  <a:close/>
                </a:path>
              </a:pathLst>
            </a:custGeom>
            <a:ln w="4762">
              <a:solidFill>
                <a:srgbClr val="CA72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6751011" y="3921936"/>
              <a:ext cx="0" cy="1060450"/>
            </a:xfrm>
            <a:custGeom>
              <a:rect l="l" t="t" r="r" b="b"/>
              <a:pathLst>
                <a:path h="1060450">
                  <a:moveTo>
                    <a:pt x="0" y="1059826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6751011" y="3921936"/>
              <a:ext cx="0" cy="1060450"/>
            </a:xfrm>
            <a:custGeom>
              <a:rect l="l" t="t" r="r" b="b"/>
              <a:pathLst>
                <a:path h="1060450">
                  <a:moveTo>
                    <a:pt x="0" y="0"/>
                  </a:moveTo>
                  <a:lnTo>
                    <a:pt x="0" y="1059826"/>
                  </a:lnTo>
                </a:path>
              </a:pathLst>
            </a:custGeom>
            <a:ln w="6350">
              <a:solidFill>
                <a:srgbClr val="FF960D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5714502" y="4050958"/>
              <a:ext cx="756285" cy="756920"/>
            </a:xfrm>
            <a:custGeom>
              <a:rect l="l" t="t" r="r" b="b"/>
              <a:pathLst>
                <a:path w="756285" h="756920">
                  <a:moveTo>
                    <a:pt x="756273" y="378286"/>
                  </a:moveTo>
                  <a:lnTo>
                    <a:pt x="2" y="378286"/>
                  </a:lnTo>
                  <a:lnTo>
                    <a:pt x="2948" y="330834"/>
                  </a:lnTo>
                  <a:lnTo>
                    <a:pt x="11551" y="285141"/>
                  </a:lnTo>
                  <a:lnTo>
                    <a:pt x="25455" y="241562"/>
                  </a:lnTo>
                  <a:lnTo>
                    <a:pt x="44307" y="200451"/>
                  </a:lnTo>
                  <a:lnTo>
                    <a:pt x="67752" y="162162"/>
                  </a:lnTo>
                  <a:lnTo>
                    <a:pt x="95436" y="127050"/>
                  </a:lnTo>
                  <a:lnTo>
                    <a:pt x="127004" y="95470"/>
                  </a:lnTo>
                  <a:lnTo>
                    <a:pt x="162102" y="67775"/>
                  </a:lnTo>
                  <a:lnTo>
                    <a:pt x="200376" y="44321"/>
                  </a:lnTo>
                  <a:lnTo>
                    <a:pt x="241471" y="25462"/>
                  </a:lnTo>
                  <a:lnTo>
                    <a:pt x="285034" y="11553"/>
                  </a:lnTo>
                  <a:lnTo>
                    <a:pt x="330714" y="2947"/>
                  </a:lnTo>
                  <a:lnTo>
                    <a:pt x="378138" y="0"/>
                  </a:lnTo>
                  <a:lnTo>
                    <a:pt x="425572" y="2947"/>
                  </a:lnTo>
                  <a:lnTo>
                    <a:pt x="471246" y="11553"/>
                  </a:lnTo>
                  <a:lnTo>
                    <a:pt x="514807" y="25463"/>
                  </a:lnTo>
                  <a:lnTo>
                    <a:pt x="555902" y="44322"/>
                  </a:lnTo>
                  <a:lnTo>
                    <a:pt x="594175" y="67776"/>
                  </a:lnTo>
                  <a:lnTo>
                    <a:pt x="629273" y="95471"/>
                  </a:lnTo>
                  <a:lnTo>
                    <a:pt x="660841" y="127051"/>
                  </a:lnTo>
                  <a:lnTo>
                    <a:pt x="688524" y="162163"/>
                  </a:lnTo>
                  <a:lnTo>
                    <a:pt x="711969" y="200452"/>
                  </a:lnTo>
                  <a:lnTo>
                    <a:pt x="730821" y="241563"/>
                  </a:lnTo>
                  <a:lnTo>
                    <a:pt x="744725" y="285142"/>
                  </a:lnTo>
                  <a:lnTo>
                    <a:pt x="753327" y="330834"/>
                  </a:lnTo>
                  <a:lnTo>
                    <a:pt x="756273" y="378286"/>
                  </a:lnTo>
                  <a:close/>
                </a:path>
                <a:path w="756285" h="756920">
                  <a:moveTo>
                    <a:pt x="378136" y="756571"/>
                  </a:moveTo>
                  <a:lnTo>
                    <a:pt x="330703" y="753623"/>
                  </a:lnTo>
                  <a:lnTo>
                    <a:pt x="285029" y="745017"/>
                  </a:lnTo>
                  <a:lnTo>
                    <a:pt x="241467" y="731108"/>
                  </a:lnTo>
                  <a:lnTo>
                    <a:pt x="200372" y="712248"/>
                  </a:lnTo>
                  <a:lnTo>
                    <a:pt x="162098" y="688794"/>
                  </a:lnTo>
                  <a:lnTo>
                    <a:pt x="127000" y="661100"/>
                  </a:lnTo>
                  <a:lnTo>
                    <a:pt x="95432" y="629519"/>
                  </a:lnTo>
                  <a:lnTo>
                    <a:pt x="67749" y="594408"/>
                  </a:lnTo>
                  <a:lnTo>
                    <a:pt x="44304" y="556119"/>
                  </a:lnTo>
                  <a:lnTo>
                    <a:pt x="25452" y="515008"/>
                  </a:lnTo>
                  <a:lnTo>
                    <a:pt x="11548" y="471429"/>
                  </a:lnTo>
                  <a:lnTo>
                    <a:pt x="2946" y="425736"/>
                  </a:lnTo>
                  <a:lnTo>
                    <a:pt x="0" y="378285"/>
                  </a:lnTo>
                  <a:lnTo>
                    <a:pt x="756273" y="378286"/>
                  </a:lnTo>
                  <a:lnTo>
                    <a:pt x="753326" y="425737"/>
                  </a:lnTo>
                  <a:lnTo>
                    <a:pt x="744724" y="471429"/>
                  </a:lnTo>
                  <a:lnTo>
                    <a:pt x="730820" y="515008"/>
                  </a:lnTo>
                  <a:lnTo>
                    <a:pt x="711968" y="556119"/>
                  </a:lnTo>
                  <a:lnTo>
                    <a:pt x="688523" y="594408"/>
                  </a:lnTo>
                  <a:lnTo>
                    <a:pt x="660839" y="629520"/>
                  </a:lnTo>
                  <a:lnTo>
                    <a:pt x="629271" y="661100"/>
                  </a:lnTo>
                  <a:lnTo>
                    <a:pt x="594173" y="688795"/>
                  </a:lnTo>
                  <a:lnTo>
                    <a:pt x="555900" y="712249"/>
                  </a:lnTo>
                  <a:lnTo>
                    <a:pt x="514805" y="731108"/>
                  </a:lnTo>
                  <a:lnTo>
                    <a:pt x="471243" y="745018"/>
                  </a:lnTo>
                  <a:lnTo>
                    <a:pt x="425568" y="753623"/>
                  </a:lnTo>
                  <a:lnTo>
                    <a:pt x="378136" y="756571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678649" y="5144232"/>
              <a:ext cx="4325620" cy="1028065"/>
            </a:xfrm>
            <a:custGeom>
              <a:rect l="l" t="t" r="r" b="b"/>
              <a:pathLst>
                <a:path w="4325620" h="1028064">
                  <a:moveTo>
                    <a:pt x="0" y="85588"/>
                  </a:moveTo>
                  <a:lnTo>
                    <a:pt x="6725" y="52273"/>
                  </a:lnTo>
                  <a:lnTo>
                    <a:pt x="25068" y="25068"/>
                  </a:lnTo>
                  <a:lnTo>
                    <a:pt x="52273" y="6725"/>
                  </a:lnTo>
                  <a:lnTo>
                    <a:pt x="85588" y="0"/>
                  </a:lnTo>
                  <a:lnTo>
                    <a:pt x="4239429" y="0"/>
                  </a:lnTo>
                  <a:lnTo>
                    <a:pt x="4272742" y="6725"/>
                  </a:lnTo>
                  <a:lnTo>
                    <a:pt x="4299947" y="25068"/>
                  </a:lnTo>
                  <a:lnTo>
                    <a:pt x="4318290" y="52273"/>
                  </a:lnTo>
                  <a:lnTo>
                    <a:pt x="4325016" y="85588"/>
                  </a:lnTo>
                  <a:lnTo>
                    <a:pt x="4325017" y="941883"/>
                  </a:lnTo>
                  <a:lnTo>
                    <a:pt x="4318290" y="975198"/>
                  </a:lnTo>
                  <a:lnTo>
                    <a:pt x="4299948" y="1002403"/>
                  </a:lnTo>
                  <a:lnTo>
                    <a:pt x="4272742" y="1020745"/>
                  </a:lnTo>
                  <a:lnTo>
                    <a:pt x="4239428" y="1027471"/>
                  </a:lnTo>
                  <a:lnTo>
                    <a:pt x="85588" y="1027472"/>
                  </a:lnTo>
                  <a:lnTo>
                    <a:pt x="52273" y="1020745"/>
                  </a:lnTo>
                  <a:lnTo>
                    <a:pt x="25068" y="1002403"/>
                  </a:lnTo>
                  <a:lnTo>
                    <a:pt x="6725" y="975198"/>
                  </a:lnTo>
                  <a:lnTo>
                    <a:pt x="0" y="941883"/>
                  </a:lnTo>
                  <a:lnTo>
                    <a:pt x="0" y="85588"/>
                  </a:lnTo>
                  <a:close/>
                </a:path>
              </a:pathLst>
            </a:custGeom>
            <a:ln w="4762">
              <a:solidFill>
                <a:srgbClr val="CA72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4988886" y="5150662"/>
              <a:ext cx="0" cy="1060450"/>
            </a:xfrm>
            <a:custGeom>
              <a:rect l="l" t="t" r="r" b="b"/>
              <a:pathLst>
                <a:path h="1060450">
                  <a:moveTo>
                    <a:pt x="0" y="1059826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4988886" y="5150662"/>
              <a:ext cx="0" cy="1060450"/>
            </a:xfrm>
            <a:custGeom>
              <a:rect l="l" t="t" r="r" b="b"/>
              <a:pathLst>
                <a:path h="1060450">
                  <a:moveTo>
                    <a:pt x="0" y="0"/>
                  </a:moveTo>
                  <a:lnTo>
                    <a:pt x="0" y="1059826"/>
                  </a:lnTo>
                </a:path>
              </a:pathLst>
            </a:custGeom>
            <a:ln w="6350">
              <a:solidFill>
                <a:srgbClr val="FF960D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952377" y="5279683"/>
              <a:ext cx="756285" cy="756920"/>
            </a:xfrm>
            <a:custGeom>
              <a:rect l="l" t="t" r="r" b="b"/>
              <a:pathLst>
                <a:path w="756285" h="756920">
                  <a:moveTo>
                    <a:pt x="756273" y="378286"/>
                  </a:moveTo>
                  <a:lnTo>
                    <a:pt x="2" y="378286"/>
                  </a:lnTo>
                  <a:lnTo>
                    <a:pt x="2948" y="330834"/>
                  </a:lnTo>
                  <a:lnTo>
                    <a:pt x="11551" y="285141"/>
                  </a:lnTo>
                  <a:lnTo>
                    <a:pt x="25455" y="241562"/>
                  </a:lnTo>
                  <a:lnTo>
                    <a:pt x="44307" y="200451"/>
                  </a:lnTo>
                  <a:lnTo>
                    <a:pt x="67752" y="162162"/>
                  </a:lnTo>
                  <a:lnTo>
                    <a:pt x="95436" y="127050"/>
                  </a:lnTo>
                  <a:lnTo>
                    <a:pt x="127004" y="95470"/>
                  </a:lnTo>
                  <a:lnTo>
                    <a:pt x="162102" y="67775"/>
                  </a:lnTo>
                  <a:lnTo>
                    <a:pt x="200376" y="44321"/>
                  </a:lnTo>
                  <a:lnTo>
                    <a:pt x="241471" y="25462"/>
                  </a:lnTo>
                  <a:lnTo>
                    <a:pt x="285034" y="11553"/>
                  </a:lnTo>
                  <a:lnTo>
                    <a:pt x="330714" y="2947"/>
                  </a:lnTo>
                  <a:lnTo>
                    <a:pt x="378138" y="0"/>
                  </a:lnTo>
                  <a:lnTo>
                    <a:pt x="425572" y="2947"/>
                  </a:lnTo>
                  <a:lnTo>
                    <a:pt x="471246" y="11553"/>
                  </a:lnTo>
                  <a:lnTo>
                    <a:pt x="514807" y="25463"/>
                  </a:lnTo>
                  <a:lnTo>
                    <a:pt x="555902" y="44322"/>
                  </a:lnTo>
                  <a:lnTo>
                    <a:pt x="594175" y="67776"/>
                  </a:lnTo>
                  <a:lnTo>
                    <a:pt x="629273" y="95471"/>
                  </a:lnTo>
                  <a:lnTo>
                    <a:pt x="660841" y="127051"/>
                  </a:lnTo>
                  <a:lnTo>
                    <a:pt x="688524" y="162163"/>
                  </a:lnTo>
                  <a:lnTo>
                    <a:pt x="711969" y="200452"/>
                  </a:lnTo>
                  <a:lnTo>
                    <a:pt x="730821" y="241563"/>
                  </a:lnTo>
                  <a:lnTo>
                    <a:pt x="744725" y="285142"/>
                  </a:lnTo>
                  <a:lnTo>
                    <a:pt x="753327" y="330834"/>
                  </a:lnTo>
                  <a:lnTo>
                    <a:pt x="756273" y="378286"/>
                  </a:lnTo>
                  <a:close/>
                </a:path>
                <a:path w="756285" h="756920">
                  <a:moveTo>
                    <a:pt x="378136" y="756571"/>
                  </a:moveTo>
                  <a:lnTo>
                    <a:pt x="330703" y="753623"/>
                  </a:lnTo>
                  <a:lnTo>
                    <a:pt x="285029" y="745017"/>
                  </a:lnTo>
                  <a:lnTo>
                    <a:pt x="241467" y="731108"/>
                  </a:lnTo>
                  <a:lnTo>
                    <a:pt x="200372" y="712248"/>
                  </a:lnTo>
                  <a:lnTo>
                    <a:pt x="162098" y="688794"/>
                  </a:lnTo>
                  <a:lnTo>
                    <a:pt x="127000" y="661100"/>
                  </a:lnTo>
                  <a:lnTo>
                    <a:pt x="95432" y="629519"/>
                  </a:lnTo>
                  <a:lnTo>
                    <a:pt x="67749" y="594408"/>
                  </a:lnTo>
                  <a:lnTo>
                    <a:pt x="44304" y="556119"/>
                  </a:lnTo>
                  <a:lnTo>
                    <a:pt x="25452" y="515008"/>
                  </a:lnTo>
                  <a:lnTo>
                    <a:pt x="11548" y="471429"/>
                  </a:lnTo>
                  <a:lnTo>
                    <a:pt x="2946" y="425736"/>
                  </a:lnTo>
                  <a:lnTo>
                    <a:pt x="0" y="378285"/>
                  </a:lnTo>
                  <a:lnTo>
                    <a:pt x="756273" y="378286"/>
                  </a:lnTo>
                  <a:lnTo>
                    <a:pt x="753326" y="425737"/>
                  </a:lnTo>
                  <a:lnTo>
                    <a:pt x="744724" y="471429"/>
                  </a:lnTo>
                  <a:lnTo>
                    <a:pt x="730820" y="515008"/>
                  </a:lnTo>
                  <a:lnTo>
                    <a:pt x="711968" y="556119"/>
                  </a:lnTo>
                  <a:lnTo>
                    <a:pt x="688523" y="594408"/>
                  </a:lnTo>
                  <a:lnTo>
                    <a:pt x="660839" y="629520"/>
                  </a:lnTo>
                  <a:lnTo>
                    <a:pt x="629271" y="661100"/>
                  </a:lnTo>
                  <a:lnTo>
                    <a:pt x="594173" y="688795"/>
                  </a:lnTo>
                  <a:lnTo>
                    <a:pt x="555900" y="712249"/>
                  </a:lnTo>
                  <a:lnTo>
                    <a:pt x="514805" y="731108"/>
                  </a:lnTo>
                  <a:lnTo>
                    <a:pt x="471243" y="745018"/>
                  </a:lnTo>
                  <a:lnTo>
                    <a:pt x="425568" y="753623"/>
                  </a:lnTo>
                  <a:lnTo>
                    <a:pt x="378136" y="756571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146677" y="4245419"/>
              <a:ext cx="2129790" cy="1596390"/>
            </a:xfrm>
            <a:custGeom>
              <a:rect l="l" t="t" r="r" b="b"/>
              <a:pathLst>
                <a:path w="2129790" h="1596389">
                  <a:moveTo>
                    <a:pt x="367665" y="1339024"/>
                  </a:moveTo>
                  <a:lnTo>
                    <a:pt x="257365" y="1272844"/>
                  </a:lnTo>
                  <a:lnTo>
                    <a:pt x="257365" y="1375791"/>
                  </a:lnTo>
                  <a:lnTo>
                    <a:pt x="257365" y="1522857"/>
                  </a:lnTo>
                  <a:lnTo>
                    <a:pt x="220599" y="1522857"/>
                  </a:lnTo>
                  <a:lnTo>
                    <a:pt x="220599" y="1375791"/>
                  </a:lnTo>
                  <a:lnTo>
                    <a:pt x="257365" y="1375791"/>
                  </a:lnTo>
                  <a:lnTo>
                    <a:pt x="257365" y="1272844"/>
                  </a:lnTo>
                  <a:lnTo>
                    <a:pt x="183832" y="1228725"/>
                  </a:lnTo>
                  <a:lnTo>
                    <a:pt x="147066" y="1250784"/>
                  </a:lnTo>
                  <a:lnTo>
                    <a:pt x="147066" y="1375791"/>
                  </a:lnTo>
                  <a:lnTo>
                    <a:pt x="147066" y="1522857"/>
                  </a:lnTo>
                  <a:lnTo>
                    <a:pt x="110299" y="1522857"/>
                  </a:lnTo>
                  <a:lnTo>
                    <a:pt x="110299" y="1375791"/>
                  </a:lnTo>
                  <a:lnTo>
                    <a:pt x="147066" y="1375791"/>
                  </a:lnTo>
                  <a:lnTo>
                    <a:pt x="147066" y="1250784"/>
                  </a:lnTo>
                  <a:lnTo>
                    <a:pt x="0" y="1339024"/>
                  </a:lnTo>
                  <a:lnTo>
                    <a:pt x="0" y="1375791"/>
                  </a:lnTo>
                  <a:lnTo>
                    <a:pt x="36766" y="1375791"/>
                  </a:lnTo>
                  <a:lnTo>
                    <a:pt x="36766" y="1559623"/>
                  </a:lnTo>
                  <a:lnTo>
                    <a:pt x="0" y="1559623"/>
                  </a:lnTo>
                  <a:lnTo>
                    <a:pt x="0" y="1596390"/>
                  </a:lnTo>
                  <a:lnTo>
                    <a:pt x="367665" y="1596390"/>
                  </a:lnTo>
                  <a:lnTo>
                    <a:pt x="367665" y="1559623"/>
                  </a:lnTo>
                  <a:lnTo>
                    <a:pt x="330898" y="1559623"/>
                  </a:lnTo>
                  <a:lnTo>
                    <a:pt x="330898" y="1522857"/>
                  </a:lnTo>
                  <a:lnTo>
                    <a:pt x="330898" y="1375791"/>
                  </a:lnTo>
                  <a:lnTo>
                    <a:pt x="367665" y="1375791"/>
                  </a:lnTo>
                  <a:lnTo>
                    <a:pt x="367665" y="1339024"/>
                  </a:lnTo>
                  <a:close/>
                </a:path>
                <a:path w="2129790" h="1596389">
                  <a:moveTo>
                    <a:pt x="2129790" y="183832"/>
                  </a:moveTo>
                  <a:lnTo>
                    <a:pt x="2123224" y="134962"/>
                  </a:lnTo>
                  <a:lnTo>
                    <a:pt x="2104694" y="91046"/>
                  </a:lnTo>
                  <a:lnTo>
                    <a:pt x="2076958" y="55143"/>
                  </a:lnTo>
                  <a:lnTo>
                    <a:pt x="2075954" y="53835"/>
                  </a:lnTo>
                  <a:lnTo>
                    <a:pt x="2038743" y="25095"/>
                  </a:lnTo>
                  <a:lnTo>
                    <a:pt x="2037880" y="24739"/>
                  </a:lnTo>
                  <a:lnTo>
                    <a:pt x="2037880" y="220599"/>
                  </a:lnTo>
                  <a:lnTo>
                    <a:pt x="2033536" y="242062"/>
                  </a:lnTo>
                  <a:lnTo>
                    <a:pt x="2021725" y="259600"/>
                  </a:lnTo>
                  <a:lnTo>
                    <a:pt x="2004187" y="271411"/>
                  </a:lnTo>
                  <a:lnTo>
                    <a:pt x="1982724" y="275742"/>
                  </a:lnTo>
                  <a:lnTo>
                    <a:pt x="1964347" y="275742"/>
                  </a:lnTo>
                  <a:lnTo>
                    <a:pt x="1964347" y="312508"/>
                  </a:lnTo>
                  <a:lnTo>
                    <a:pt x="1927580" y="312508"/>
                  </a:lnTo>
                  <a:lnTo>
                    <a:pt x="1927580" y="275742"/>
                  </a:lnTo>
                  <a:lnTo>
                    <a:pt x="1872424" y="275742"/>
                  </a:lnTo>
                  <a:lnTo>
                    <a:pt x="1872424" y="238975"/>
                  </a:lnTo>
                  <a:lnTo>
                    <a:pt x="1982724" y="238975"/>
                  </a:lnTo>
                  <a:lnTo>
                    <a:pt x="1989886" y="237540"/>
                  </a:lnTo>
                  <a:lnTo>
                    <a:pt x="1995728" y="233603"/>
                  </a:lnTo>
                  <a:lnTo>
                    <a:pt x="1999665" y="227749"/>
                  </a:lnTo>
                  <a:lnTo>
                    <a:pt x="2001113" y="220599"/>
                  </a:lnTo>
                  <a:lnTo>
                    <a:pt x="1999665" y="213436"/>
                  </a:lnTo>
                  <a:lnTo>
                    <a:pt x="1995728" y="207594"/>
                  </a:lnTo>
                  <a:lnTo>
                    <a:pt x="1989886" y="203657"/>
                  </a:lnTo>
                  <a:lnTo>
                    <a:pt x="1982724" y="202209"/>
                  </a:lnTo>
                  <a:lnTo>
                    <a:pt x="1909191" y="202209"/>
                  </a:lnTo>
                  <a:lnTo>
                    <a:pt x="1887728" y="197878"/>
                  </a:lnTo>
                  <a:lnTo>
                    <a:pt x="1870189" y="186067"/>
                  </a:lnTo>
                  <a:lnTo>
                    <a:pt x="1858378" y="168529"/>
                  </a:lnTo>
                  <a:lnTo>
                    <a:pt x="1854047" y="147066"/>
                  </a:lnTo>
                  <a:lnTo>
                    <a:pt x="1858378" y="125603"/>
                  </a:lnTo>
                  <a:lnTo>
                    <a:pt x="1870189" y="108064"/>
                  </a:lnTo>
                  <a:lnTo>
                    <a:pt x="1887728" y="96253"/>
                  </a:lnTo>
                  <a:lnTo>
                    <a:pt x="1909191" y="91909"/>
                  </a:lnTo>
                  <a:lnTo>
                    <a:pt x="1927580" y="91909"/>
                  </a:lnTo>
                  <a:lnTo>
                    <a:pt x="1927580" y="55143"/>
                  </a:lnTo>
                  <a:lnTo>
                    <a:pt x="1964347" y="55143"/>
                  </a:lnTo>
                  <a:lnTo>
                    <a:pt x="1964347" y="91909"/>
                  </a:lnTo>
                  <a:lnTo>
                    <a:pt x="2019490" y="91909"/>
                  </a:lnTo>
                  <a:lnTo>
                    <a:pt x="2019490" y="128676"/>
                  </a:lnTo>
                  <a:lnTo>
                    <a:pt x="1909013" y="128676"/>
                  </a:lnTo>
                  <a:lnTo>
                    <a:pt x="1901850" y="130124"/>
                  </a:lnTo>
                  <a:lnTo>
                    <a:pt x="1896008" y="134061"/>
                  </a:lnTo>
                  <a:lnTo>
                    <a:pt x="1892071" y="139903"/>
                  </a:lnTo>
                  <a:lnTo>
                    <a:pt x="1890623" y="147066"/>
                  </a:lnTo>
                  <a:lnTo>
                    <a:pt x="1892071" y="154216"/>
                  </a:lnTo>
                  <a:lnTo>
                    <a:pt x="1896008" y="160070"/>
                  </a:lnTo>
                  <a:lnTo>
                    <a:pt x="1901850" y="164007"/>
                  </a:lnTo>
                  <a:lnTo>
                    <a:pt x="1909013" y="165442"/>
                  </a:lnTo>
                  <a:lnTo>
                    <a:pt x="1982724" y="165442"/>
                  </a:lnTo>
                  <a:lnTo>
                    <a:pt x="2004187" y="169786"/>
                  </a:lnTo>
                  <a:lnTo>
                    <a:pt x="2021725" y="181597"/>
                  </a:lnTo>
                  <a:lnTo>
                    <a:pt x="2033536" y="199136"/>
                  </a:lnTo>
                  <a:lnTo>
                    <a:pt x="2037880" y="220599"/>
                  </a:lnTo>
                  <a:lnTo>
                    <a:pt x="2037880" y="24739"/>
                  </a:lnTo>
                  <a:lnTo>
                    <a:pt x="1994827" y="6565"/>
                  </a:lnTo>
                  <a:lnTo>
                    <a:pt x="1945957" y="0"/>
                  </a:lnTo>
                  <a:lnTo>
                    <a:pt x="1897087" y="6565"/>
                  </a:lnTo>
                  <a:lnTo>
                    <a:pt x="1853171" y="25095"/>
                  </a:lnTo>
                  <a:lnTo>
                    <a:pt x="1815973" y="53835"/>
                  </a:lnTo>
                  <a:lnTo>
                    <a:pt x="1787220" y="91046"/>
                  </a:lnTo>
                  <a:lnTo>
                    <a:pt x="1768690" y="134962"/>
                  </a:lnTo>
                  <a:lnTo>
                    <a:pt x="1762125" y="183832"/>
                  </a:lnTo>
                  <a:lnTo>
                    <a:pt x="1768690" y="232702"/>
                  </a:lnTo>
                  <a:lnTo>
                    <a:pt x="1787220" y="276618"/>
                  </a:lnTo>
                  <a:lnTo>
                    <a:pt x="1815973" y="313817"/>
                  </a:lnTo>
                  <a:lnTo>
                    <a:pt x="1853171" y="342569"/>
                  </a:lnTo>
                  <a:lnTo>
                    <a:pt x="1897087" y="361099"/>
                  </a:lnTo>
                  <a:lnTo>
                    <a:pt x="1945957" y="367665"/>
                  </a:lnTo>
                  <a:lnTo>
                    <a:pt x="1994827" y="361099"/>
                  </a:lnTo>
                  <a:lnTo>
                    <a:pt x="2038743" y="342569"/>
                  </a:lnTo>
                  <a:lnTo>
                    <a:pt x="2075954" y="313817"/>
                  </a:lnTo>
                  <a:lnTo>
                    <a:pt x="2076958" y="312508"/>
                  </a:lnTo>
                  <a:lnTo>
                    <a:pt x="2104694" y="276618"/>
                  </a:lnTo>
                  <a:lnTo>
                    <a:pt x="2123224" y="232702"/>
                  </a:lnTo>
                  <a:lnTo>
                    <a:pt x="2129790" y="18383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车辆零部件行业定义及分类</a:t>
            </a:r>
          </a:p>
        </p:txBody>
      </p:sp>
      <p:sp>
        <p:nvSpPr>
          <p:cNvPr id="40" name="object 40"/>
          <p:cNvSpPr txBox="1"/>
          <p:nvPr/>
        </p:nvSpPr>
        <p:spPr>
          <a:xfrm>
            <a:off x="5823670" y="5556598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960D"/>
                </a:solidFill>
                <a:latin typeface="微软雅黑"/>
                <a:cs typeface="微软雅黑"/>
              </a:rPr>
              <a:t>传动系统部</a:t>
            </a:r>
            <a:r>
              <a:rPr sz="1700" b="1" spc="-50">
                <a:solidFill>
                  <a:srgbClr val="FF960D"/>
                </a:solidFill>
                <a:latin typeface="微软雅黑"/>
                <a:cs typeface="微软雅黑"/>
              </a:rPr>
              <a:t>件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572503" y="4304638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960D"/>
                </a:solidFill>
                <a:latin typeface="微软雅黑"/>
                <a:cs typeface="微软雅黑"/>
              </a:rPr>
              <a:t>制动系统部</a:t>
            </a:r>
            <a:r>
              <a:rPr sz="1700" b="1" spc="-50">
                <a:solidFill>
                  <a:srgbClr val="FF960D"/>
                </a:solidFill>
                <a:latin typeface="微软雅黑"/>
                <a:cs typeface="微软雅黑"/>
              </a:rPr>
              <a:t>件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9337718" y="3056863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960D"/>
                </a:solidFill>
                <a:latin typeface="微软雅黑"/>
                <a:cs typeface="微软雅黑"/>
              </a:rPr>
              <a:t>转向系统部</a:t>
            </a:r>
            <a:r>
              <a:rPr sz="1700" b="1" spc="-50">
                <a:solidFill>
                  <a:srgbClr val="FF960D"/>
                </a:solidFill>
                <a:latin typeface="微软雅黑"/>
                <a:cs typeface="微软雅黑"/>
              </a:rPr>
              <a:t>件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2339454" y="3839299"/>
            <a:ext cx="2159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如刹车片、刹车盘、制动液等。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062621" y="2591524"/>
            <a:ext cx="2311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如方向盘、转向器、转向拉杆等。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66331" y="5068024"/>
            <a:ext cx="2159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如离合器、变速器、传动轴等。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2692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电气系统部件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如电池、发电机、点火系统等。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FEAC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2692400" cy="9994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960D"/>
                </a:solidFill>
                <a:latin typeface="微软雅黑"/>
                <a:cs typeface="微软雅黑"/>
              </a:rPr>
              <a:t>车身及附件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500" spc="-5">
                <a:solidFill>
                  <a:srgbClr val="864C00"/>
                </a:solidFill>
                <a:latin typeface="微软雅黑"/>
                <a:cs typeface="微软雅黑"/>
              </a:rPr>
              <a:t>如车门、车窗、座椅、音响等。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FFEAC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车辆零部件行业定义及分类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CA7200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发展阶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随着汽车工业的发展，零部件行业逐步实现机械化、自动化生产，产品种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类和品质不断提升。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960D"/>
                </a:solidFill>
                <a:latin typeface="微软雅黑"/>
                <a:cs typeface="微软雅黑"/>
              </a:rPr>
              <a:t>初级阶</a:t>
            </a:r>
            <a:r>
              <a:rPr sz="1550" b="1" spc="-50">
                <a:solidFill>
                  <a:srgbClr val="FF960D"/>
                </a:solidFill>
                <a:latin typeface="微软雅黑"/>
                <a:cs typeface="微软雅黑"/>
              </a:rPr>
              <a:t>段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以简单的手工作坊式生产为主，技术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落后，产品单一。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7185293" y="1548543"/>
            <a:ext cx="3728720" cy="4162425"/>
          </a:xfrm>
          <a:custGeom>
            <a:rect l="l" t="t" r="r" b="b"/>
            <a:pathLst>
              <a:path w="3728720" h="4162425">
                <a:moveTo>
                  <a:pt x="226104" y="4162004"/>
                </a:moveTo>
                <a:lnTo>
                  <a:pt x="180535" y="4157410"/>
                </a:lnTo>
                <a:lnTo>
                  <a:pt x="138094" y="4144235"/>
                </a:lnTo>
                <a:lnTo>
                  <a:pt x="99687" y="4123388"/>
                </a:lnTo>
                <a:lnTo>
                  <a:pt x="66224" y="4095779"/>
                </a:lnTo>
                <a:lnTo>
                  <a:pt x="38615" y="4062316"/>
                </a:lnTo>
                <a:lnTo>
                  <a:pt x="17768" y="4023909"/>
                </a:lnTo>
                <a:lnTo>
                  <a:pt x="4593" y="3981467"/>
                </a:lnTo>
                <a:lnTo>
                  <a:pt x="0" y="3935900"/>
                </a:lnTo>
                <a:lnTo>
                  <a:pt x="0" y="226104"/>
                </a:lnTo>
                <a:lnTo>
                  <a:pt x="4593" y="180536"/>
                </a:lnTo>
                <a:lnTo>
                  <a:pt x="17768" y="138093"/>
                </a:lnTo>
                <a:lnTo>
                  <a:pt x="38615" y="99686"/>
                </a:lnTo>
                <a:lnTo>
                  <a:pt x="66224" y="66224"/>
                </a:lnTo>
                <a:lnTo>
                  <a:pt x="99687" y="38614"/>
                </a:lnTo>
                <a:lnTo>
                  <a:pt x="138094" y="17768"/>
                </a:lnTo>
                <a:lnTo>
                  <a:pt x="180537" y="4593"/>
                </a:lnTo>
                <a:lnTo>
                  <a:pt x="226104" y="0"/>
                </a:lnTo>
                <a:lnTo>
                  <a:pt x="3502526" y="0"/>
                </a:lnTo>
                <a:lnTo>
                  <a:pt x="3548093" y="4593"/>
                </a:lnTo>
                <a:lnTo>
                  <a:pt x="3590536" y="17768"/>
                </a:lnTo>
                <a:lnTo>
                  <a:pt x="3628943" y="38615"/>
                </a:lnTo>
                <a:lnTo>
                  <a:pt x="3662405" y="66224"/>
                </a:lnTo>
                <a:lnTo>
                  <a:pt x="3690015" y="99687"/>
                </a:lnTo>
                <a:lnTo>
                  <a:pt x="3710861" y="138094"/>
                </a:lnTo>
                <a:lnTo>
                  <a:pt x="3724036" y="180536"/>
                </a:lnTo>
                <a:lnTo>
                  <a:pt x="3728630" y="226104"/>
                </a:lnTo>
                <a:lnTo>
                  <a:pt x="3728631" y="3935900"/>
                </a:lnTo>
                <a:lnTo>
                  <a:pt x="3724037" y="3981467"/>
                </a:lnTo>
                <a:lnTo>
                  <a:pt x="3710862" y="4023909"/>
                </a:lnTo>
                <a:lnTo>
                  <a:pt x="3690015" y="4062316"/>
                </a:lnTo>
                <a:lnTo>
                  <a:pt x="3662406" y="4095779"/>
                </a:lnTo>
                <a:lnTo>
                  <a:pt x="3628943" y="4123389"/>
                </a:lnTo>
                <a:lnTo>
                  <a:pt x="3590535" y="4144235"/>
                </a:lnTo>
                <a:lnTo>
                  <a:pt x="3548091" y="4157410"/>
                </a:lnTo>
                <a:lnTo>
                  <a:pt x="3502527" y="4162003"/>
                </a:lnTo>
                <a:lnTo>
                  <a:pt x="226104" y="4162004"/>
                </a:lnTo>
                <a:close/>
              </a:path>
            </a:pathLst>
          </a:custGeom>
          <a:solidFill>
            <a:srgbClr val="FF960D">
              <a:alpha val="23136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216274" y="1371996"/>
            <a:ext cx="4515485" cy="4515485"/>
            <a:chOff x="1216274" y="1371996"/>
            <a:chExt cx="4515485" cy="4515485"/>
          </a:xfrm>
        </p:grpSpPr>
        <p:sp>
          <p:nvSpPr>
            <p:cNvPr id="5" name="object 5"/>
            <p:cNvSpPr/>
            <p:nvPr/>
          </p:nvSpPr>
          <p:spPr>
            <a:xfrm>
              <a:off x="1254374" y="1410096"/>
              <a:ext cx="4439285" cy="4439285"/>
            </a:xfrm>
            <a:custGeom>
              <a:rect l="l" t="t" r="r" b="b"/>
              <a:pathLst>
                <a:path w="4439285" h="4439285">
                  <a:moveTo>
                    <a:pt x="2" y="2219448"/>
                  </a:moveTo>
                  <a:lnTo>
                    <a:pt x="516" y="2171185"/>
                  </a:lnTo>
                  <a:lnTo>
                    <a:pt x="2053" y="2123173"/>
                  </a:lnTo>
                  <a:lnTo>
                    <a:pt x="4600" y="2075423"/>
                  </a:lnTo>
                  <a:lnTo>
                    <a:pt x="8149" y="2027946"/>
                  </a:lnTo>
                  <a:lnTo>
                    <a:pt x="12688" y="1980751"/>
                  </a:lnTo>
                  <a:lnTo>
                    <a:pt x="18207" y="1933849"/>
                  </a:lnTo>
                  <a:lnTo>
                    <a:pt x="24696" y="1887251"/>
                  </a:lnTo>
                  <a:lnTo>
                    <a:pt x="32144" y="1840967"/>
                  </a:lnTo>
                  <a:lnTo>
                    <a:pt x="40542" y="1795007"/>
                  </a:lnTo>
                  <a:lnTo>
                    <a:pt x="49878" y="1749382"/>
                  </a:lnTo>
                  <a:lnTo>
                    <a:pt x="60142" y="1704102"/>
                  </a:lnTo>
                  <a:lnTo>
                    <a:pt x="71323" y="1659178"/>
                  </a:lnTo>
                  <a:lnTo>
                    <a:pt x="83412" y="1614620"/>
                  </a:lnTo>
                  <a:lnTo>
                    <a:pt x="96398" y="1570438"/>
                  </a:lnTo>
                  <a:lnTo>
                    <a:pt x="110271" y="1526643"/>
                  </a:lnTo>
                  <a:lnTo>
                    <a:pt x="125019" y="1483245"/>
                  </a:lnTo>
                  <a:lnTo>
                    <a:pt x="140633" y="1440255"/>
                  </a:lnTo>
                  <a:lnTo>
                    <a:pt x="157102" y="1397683"/>
                  </a:lnTo>
                  <a:lnTo>
                    <a:pt x="174417" y="1355539"/>
                  </a:lnTo>
                  <a:lnTo>
                    <a:pt x="192565" y="1313835"/>
                  </a:lnTo>
                  <a:lnTo>
                    <a:pt x="211538" y="1272579"/>
                  </a:lnTo>
                  <a:lnTo>
                    <a:pt x="231324" y="1231783"/>
                  </a:lnTo>
                  <a:lnTo>
                    <a:pt x="251914" y="1191457"/>
                  </a:lnTo>
                  <a:lnTo>
                    <a:pt x="273296" y="1151612"/>
                  </a:lnTo>
                  <a:lnTo>
                    <a:pt x="295461" y="1112258"/>
                  </a:lnTo>
                  <a:lnTo>
                    <a:pt x="318397" y="1073405"/>
                  </a:lnTo>
                  <a:lnTo>
                    <a:pt x="342095" y="1035064"/>
                  </a:lnTo>
                  <a:lnTo>
                    <a:pt x="366545" y="997245"/>
                  </a:lnTo>
                  <a:lnTo>
                    <a:pt x="391735" y="959958"/>
                  </a:lnTo>
                  <a:lnTo>
                    <a:pt x="417655" y="923215"/>
                  </a:lnTo>
                  <a:lnTo>
                    <a:pt x="444296" y="887024"/>
                  </a:lnTo>
                  <a:lnTo>
                    <a:pt x="471646" y="851398"/>
                  </a:lnTo>
                  <a:lnTo>
                    <a:pt x="499695" y="816346"/>
                  </a:lnTo>
                  <a:lnTo>
                    <a:pt x="528432" y="781878"/>
                  </a:lnTo>
                  <a:lnTo>
                    <a:pt x="557848" y="748005"/>
                  </a:lnTo>
                  <a:lnTo>
                    <a:pt x="587932" y="714738"/>
                  </a:lnTo>
                  <a:lnTo>
                    <a:pt x="618673" y="682087"/>
                  </a:lnTo>
                  <a:lnTo>
                    <a:pt x="650062" y="650062"/>
                  </a:lnTo>
                  <a:lnTo>
                    <a:pt x="682087" y="618673"/>
                  </a:lnTo>
                  <a:lnTo>
                    <a:pt x="714738" y="587932"/>
                  </a:lnTo>
                  <a:lnTo>
                    <a:pt x="748005" y="557848"/>
                  </a:lnTo>
                  <a:lnTo>
                    <a:pt x="781878" y="528432"/>
                  </a:lnTo>
                  <a:lnTo>
                    <a:pt x="816346" y="499694"/>
                  </a:lnTo>
                  <a:lnTo>
                    <a:pt x="851398" y="471645"/>
                  </a:lnTo>
                  <a:lnTo>
                    <a:pt x="887024" y="444295"/>
                  </a:lnTo>
                  <a:lnTo>
                    <a:pt x="923214" y="417655"/>
                  </a:lnTo>
                  <a:lnTo>
                    <a:pt x="959958" y="391734"/>
                  </a:lnTo>
                  <a:lnTo>
                    <a:pt x="997244" y="366544"/>
                  </a:lnTo>
                  <a:lnTo>
                    <a:pt x="1035063" y="342095"/>
                  </a:lnTo>
                  <a:lnTo>
                    <a:pt x="1073405" y="318396"/>
                  </a:lnTo>
                  <a:lnTo>
                    <a:pt x="1112257" y="295460"/>
                  </a:lnTo>
                  <a:lnTo>
                    <a:pt x="1151612" y="273295"/>
                  </a:lnTo>
                  <a:lnTo>
                    <a:pt x="1191457" y="251913"/>
                  </a:lnTo>
                  <a:lnTo>
                    <a:pt x="1231783" y="231323"/>
                  </a:lnTo>
                  <a:lnTo>
                    <a:pt x="1272578" y="211537"/>
                  </a:lnTo>
                  <a:lnTo>
                    <a:pt x="1313834" y="192564"/>
                  </a:lnTo>
                  <a:lnTo>
                    <a:pt x="1355539" y="174415"/>
                  </a:lnTo>
                  <a:lnTo>
                    <a:pt x="1397682" y="157101"/>
                  </a:lnTo>
                  <a:lnTo>
                    <a:pt x="1440254" y="140632"/>
                  </a:lnTo>
                  <a:lnTo>
                    <a:pt x="1483244" y="125018"/>
                  </a:lnTo>
                  <a:lnTo>
                    <a:pt x="1526642" y="110269"/>
                  </a:lnTo>
                  <a:lnTo>
                    <a:pt x="1570437" y="96397"/>
                  </a:lnTo>
                  <a:lnTo>
                    <a:pt x="1614619" y="83411"/>
                  </a:lnTo>
                  <a:lnTo>
                    <a:pt x="1659177" y="71322"/>
                  </a:lnTo>
                  <a:lnTo>
                    <a:pt x="1704102" y="60140"/>
                  </a:lnTo>
                  <a:lnTo>
                    <a:pt x="1749381" y="49876"/>
                  </a:lnTo>
                  <a:lnTo>
                    <a:pt x="1795006" y="40540"/>
                  </a:lnTo>
                  <a:lnTo>
                    <a:pt x="1840966" y="32142"/>
                  </a:lnTo>
                  <a:lnTo>
                    <a:pt x="1887250" y="24694"/>
                  </a:lnTo>
                  <a:lnTo>
                    <a:pt x="1933849" y="18205"/>
                  </a:lnTo>
                  <a:lnTo>
                    <a:pt x="1980750" y="12686"/>
                  </a:lnTo>
                  <a:lnTo>
                    <a:pt x="2027945" y="8146"/>
                  </a:lnTo>
                  <a:lnTo>
                    <a:pt x="2075423" y="4598"/>
                  </a:lnTo>
                  <a:lnTo>
                    <a:pt x="2123172" y="2050"/>
                  </a:lnTo>
                  <a:lnTo>
                    <a:pt x="2171184" y="514"/>
                  </a:lnTo>
                  <a:lnTo>
                    <a:pt x="2219447" y="0"/>
                  </a:lnTo>
                  <a:lnTo>
                    <a:pt x="2267707" y="514"/>
                  </a:lnTo>
                  <a:lnTo>
                    <a:pt x="2315718" y="2050"/>
                  </a:lnTo>
                  <a:lnTo>
                    <a:pt x="2363468" y="4598"/>
                  </a:lnTo>
                  <a:lnTo>
                    <a:pt x="2410946" y="8146"/>
                  </a:lnTo>
                  <a:lnTo>
                    <a:pt x="2458141" y="12685"/>
                  </a:lnTo>
                  <a:lnTo>
                    <a:pt x="2505042" y="18204"/>
                  </a:lnTo>
                  <a:lnTo>
                    <a:pt x="2551641" y="24693"/>
                  </a:lnTo>
                  <a:lnTo>
                    <a:pt x="2597925" y="32142"/>
                  </a:lnTo>
                  <a:lnTo>
                    <a:pt x="2643885" y="40539"/>
                  </a:lnTo>
                  <a:lnTo>
                    <a:pt x="2689510" y="49875"/>
                  </a:lnTo>
                  <a:lnTo>
                    <a:pt x="2734789" y="60139"/>
                  </a:lnTo>
                  <a:lnTo>
                    <a:pt x="2779714" y="71320"/>
                  </a:lnTo>
                  <a:lnTo>
                    <a:pt x="2824272" y="83409"/>
                  </a:lnTo>
                  <a:lnTo>
                    <a:pt x="2868454" y="96395"/>
                  </a:lnTo>
                  <a:lnTo>
                    <a:pt x="2912249" y="110268"/>
                  </a:lnTo>
                  <a:lnTo>
                    <a:pt x="2955647" y="125016"/>
                  </a:lnTo>
                  <a:lnTo>
                    <a:pt x="2998637" y="140630"/>
                  </a:lnTo>
                  <a:lnTo>
                    <a:pt x="3041209" y="157099"/>
                  </a:lnTo>
                  <a:lnTo>
                    <a:pt x="3083353" y="174414"/>
                  </a:lnTo>
                  <a:lnTo>
                    <a:pt x="3125058" y="192562"/>
                  </a:lnTo>
                  <a:lnTo>
                    <a:pt x="3166313" y="211535"/>
                  </a:lnTo>
                  <a:lnTo>
                    <a:pt x="3207109" y="231321"/>
                  </a:lnTo>
                  <a:lnTo>
                    <a:pt x="3247435" y="251910"/>
                  </a:lnTo>
                  <a:lnTo>
                    <a:pt x="3287280" y="273293"/>
                  </a:lnTo>
                  <a:lnTo>
                    <a:pt x="3326634" y="295457"/>
                  </a:lnTo>
                  <a:lnTo>
                    <a:pt x="3365487" y="318394"/>
                  </a:lnTo>
                  <a:lnTo>
                    <a:pt x="3403828" y="342092"/>
                  </a:lnTo>
                  <a:lnTo>
                    <a:pt x="3441648" y="366541"/>
                  </a:lnTo>
                  <a:lnTo>
                    <a:pt x="3478934" y="391732"/>
                  </a:lnTo>
                  <a:lnTo>
                    <a:pt x="3515678" y="417652"/>
                  </a:lnTo>
                  <a:lnTo>
                    <a:pt x="3551868" y="444292"/>
                  </a:lnTo>
                  <a:lnTo>
                    <a:pt x="3587494" y="471642"/>
                  </a:lnTo>
                  <a:lnTo>
                    <a:pt x="3622547" y="499691"/>
                  </a:lnTo>
                  <a:lnTo>
                    <a:pt x="3657014" y="528429"/>
                  </a:lnTo>
                  <a:lnTo>
                    <a:pt x="3690887" y="557845"/>
                  </a:lnTo>
                  <a:lnTo>
                    <a:pt x="3724154" y="587929"/>
                  </a:lnTo>
                  <a:lnTo>
                    <a:pt x="3756806" y="618670"/>
                  </a:lnTo>
                  <a:lnTo>
                    <a:pt x="3788831" y="650059"/>
                  </a:lnTo>
                  <a:lnTo>
                    <a:pt x="3820219" y="682084"/>
                  </a:lnTo>
                  <a:lnTo>
                    <a:pt x="3850961" y="714735"/>
                  </a:lnTo>
                  <a:lnTo>
                    <a:pt x="3881045" y="748002"/>
                  </a:lnTo>
                  <a:lnTo>
                    <a:pt x="3910461" y="781875"/>
                  </a:lnTo>
                  <a:lnTo>
                    <a:pt x="3939198" y="816342"/>
                  </a:lnTo>
                  <a:lnTo>
                    <a:pt x="3967248" y="851394"/>
                  </a:lnTo>
                  <a:lnTo>
                    <a:pt x="3994598" y="887021"/>
                  </a:lnTo>
                  <a:lnTo>
                    <a:pt x="4021238" y="923211"/>
                  </a:lnTo>
                  <a:lnTo>
                    <a:pt x="4047159" y="959955"/>
                  </a:lnTo>
                  <a:lnTo>
                    <a:pt x="4072349" y="997241"/>
                  </a:lnTo>
                  <a:lnTo>
                    <a:pt x="4096798" y="1035060"/>
                  </a:lnTo>
                  <a:lnTo>
                    <a:pt x="4120497" y="1073401"/>
                  </a:lnTo>
                  <a:lnTo>
                    <a:pt x="4143433" y="1112254"/>
                  </a:lnTo>
                  <a:lnTo>
                    <a:pt x="4165598" y="1151609"/>
                  </a:lnTo>
                  <a:lnTo>
                    <a:pt x="4186980" y="1191454"/>
                  </a:lnTo>
                  <a:lnTo>
                    <a:pt x="4207570" y="1231780"/>
                  </a:lnTo>
                  <a:lnTo>
                    <a:pt x="4227356" y="1272576"/>
                  </a:lnTo>
                  <a:lnTo>
                    <a:pt x="4246329" y="1313831"/>
                  </a:lnTo>
                  <a:lnTo>
                    <a:pt x="4264478" y="1355536"/>
                  </a:lnTo>
                  <a:lnTo>
                    <a:pt x="4281792" y="1397680"/>
                  </a:lnTo>
                  <a:lnTo>
                    <a:pt x="4298262" y="1440252"/>
                  </a:lnTo>
                  <a:lnTo>
                    <a:pt x="4313876" y="1483242"/>
                  </a:lnTo>
                  <a:lnTo>
                    <a:pt x="4328624" y="1526640"/>
                  </a:lnTo>
                  <a:lnTo>
                    <a:pt x="4342497" y="1570435"/>
                  </a:lnTo>
                  <a:lnTo>
                    <a:pt x="4355483" y="1614617"/>
                  </a:lnTo>
                  <a:lnTo>
                    <a:pt x="4367572" y="1659175"/>
                  </a:lnTo>
                  <a:lnTo>
                    <a:pt x="4378754" y="1704099"/>
                  </a:lnTo>
                  <a:lnTo>
                    <a:pt x="4389018" y="1749379"/>
                  </a:lnTo>
                  <a:lnTo>
                    <a:pt x="4398354" y="1795004"/>
                  </a:lnTo>
                  <a:lnTo>
                    <a:pt x="4406751" y="1840964"/>
                  </a:lnTo>
                  <a:lnTo>
                    <a:pt x="4414200" y="1887249"/>
                  </a:lnTo>
                  <a:lnTo>
                    <a:pt x="4420689" y="1933847"/>
                  </a:lnTo>
                  <a:lnTo>
                    <a:pt x="4426208" y="1980749"/>
                  </a:lnTo>
                  <a:lnTo>
                    <a:pt x="4430747" y="2027944"/>
                  </a:lnTo>
                  <a:lnTo>
                    <a:pt x="4434296" y="2075421"/>
                  </a:lnTo>
                  <a:lnTo>
                    <a:pt x="4436844" y="2123171"/>
                  </a:lnTo>
                  <a:lnTo>
                    <a:pt x="4438380" y="2171183"/>
                  </a:lnTo>
                  <a:lnTo>
                    <a:pt x="4438894" y="2219446"/>
                  </a:lnTo>
                  <a:lnTo>
                    <a:pt x="4438380" y="2267710"/>
                  </a:lnTo>
                  <a:lnTo>
                    <a:pt x="4436844" y="2315722"/>
                  </a:lnTo>
                  <a:lnTo>
                    <a:pt x="4434296" y="2363472"/>
                  </a:lnTo>
                  <a:lnTo>
                    <a:pt x="4430747" y="2410950"/>
                  </a:lnTo>
                  <a:lnTo>
                    <a:pt x="4426208" y="2458144"/>
                  </a:lnTo>
                  <a:lnTo>
                    <a:pt x="4420689" y="2505046"/>
                  </a:lnTo>
                  <a:lnTo>
                    <a:pt x="4414200" y="2551644"/>
                  </a:lnTo>
                  <a:lnTo>
                    <a:pt x="4406751" y="2597928"/>
                  </a:lnTo>
                  <a:lnTo>
                    <a:pt x="4398354" y="2643888"/>
                  </a:lnTo>
                  <a:lnTo>
                    <a:pt x="4389018" y="2689513"/>
                  </a:lnTo>
                  <a:lnTo>
                    <a:pt x="4378754" y="2734793"/>
                  </a:lnTo>
                  <a:lnTo>
                    <a:pt x="4367572" y="2779717"/>
                  </a:lnTo>
                  <a:lnTo>
                    <a:pt x="4355483" y="2824276"/>
                  </a:lnTo>
                  <a:lnTo>
                    <a:pt x="4342497" y="2868458"/>
                  </a:lnTo>
                  <a:lnTo>
                    <a:pt x="4328625" y="2912253"/>
                  </a:lnTo>
                  <a:lnTo>
                    <a:pt x="4313877" y="2955650"/>
                  </a:lnTo>
                  <a:lnTo>
                    <a:pt x="4298263" y="2998640"/>
                  </a:lnTo>
                  <a:lnTo>
                    <a:pt x="4281793" y="3041213"/>
                  </a:lnTo>
                  <a:lnTo>
                    <a:pt x="4264479" y="3083356"/>
                  </a:lnTo>
                  <a:lnTo>
                    <a:pt x="4246330" y="3125061"/>
                  </a:lnTo>
                  <a:lnTo>
                    <a:pt x="4227358" y="3166317"/>
                  </a:lnTo>
                  <a:lnTo>
                    <a:pt x="4207571" y="3207112"/>
                  </a:lnTo>
                  <a:lnTo>
                    <a:pt x="4186982" y="3247438"/>
                  </a:lnTo>
                  <a:lnTo>
                    <a:pt x="4165599" y="3287283"/>
                  </a:lnTo>
                  <a:lnTo>
                    <a:pt x="4143435" y="3326638"/>
                  </a:lnTo>
                  <a:lnTo>
                    <a:pt x="4120498" y="3365490"/>
                  </a:lnTo>
                  <a:lnTo>
                    <a:pt x="4096800" y="3403832"/>
                  </a:lnTo>
                  <a:lnTo>
                    <a:pt x="4072350" y="3441651"/>
                  </a:lnTo>
                  <a:lnTo>
                    <a:pt x="4047160" y="3478937"/>
                  </a:lnTo>
                  <a:lnTo>
                    <a:pt x="4021240" y="3515681"/>
                  </a:lnTo>
                  <a:lnTo>
                    <a:pt x="3994599" y="3551871"/>
                  </a:lnTo>
                  <a:lnTo>
                    <a:pt x="3967250" y="3587497"/>
                  </a:lnTo>
                  <a:lnTo>
                    <a:pt x="3939200" y="3622550"/>
                  </a:lnTo>
                  <a:lnTo>
                    <a:pt x="3910463" y="3657017"/>
                  </a:lnTo>
                  <a:lnTo>
                    <a:pt x="3881047" y="3690890"/>
                  </a:lnTo>
                  <a:lnTo>
                    <a:pt x="3850963" y="3724157"/>
                  </a:lnTo>
                  <a:lnTo>
                    <a:pt x="3820221" y="3756808"/>
                  </a:lnTo>
                  <a:lnTo>
                    <a:pt x="3788833" y="3788833"/>
                  </a:lnTo>
                  <a:lnTo>
                    <a:pt x="3756808" y="3820222"/>
                  </a:lnTo>
                  <a:lnTo>
                    <a:pt x="3724157" y="3850963"/>
                  </a:lnTo>
                  <a:lnTo>
                    <a:pt x="3690889" y="3881047"/>
                  </a:lnTo>
                  <a:lnTo>
                    <a:pt x="3657017" y="3910463"/>
                  </a:lnTo>
                  <a:lnTo>
                    <a:pt x="3622549" y="3939201"/>
                  </a:lnTo>
                  <a:lnTo>
                    <a:pt x="3587497" y="3967250"/>
                  </a:lnTo>
                  <a:lnTo>
                    <a:pt x="3551871" y="3994600"/>
                  </a:lnTo>
                  <a:lnTo>
                    <a:pt x="3515680" y="4021240"/>
                  </a:lnTo>
                  <a:lnTo>
                    <a:pt x="3478937" y="4047161"/>
                  </a:lnTo>
                  <a:lnTo>
                    <a:pt x="3441650" y="4072351"/>
                  </a:lnTo>
                  <a:lnTo>
                    <a:pt x="3403831" y="4096800"/>
                  </a:lnTo>
                  <a:lnTo>
                    <a:pt x="3365490" y="4120498"/>
                  </a:lnTo>
                  <a:lnTo>
                    <a:pt x="3326637" y="4143435"/>
                  </a:lnTo>
                  <a:lnTo>
                    <a:pt x="3287283" y="4165600"/>
                  </a:lnTo>
                  <a:lnTo>
                    <a:pt x="3247438" y="4186982"/>
                  </a:lnTo>
                  <a:lnTo>
                    <a:pt x="3207112" y="4207572"/>
                  </a:lnTo>
                  <a:lnTo>
                    <a:pt x="3166316" y="4227358"/>
                  </a:lnTo>
                  <a:lnTo>
                    <a:pt x="3125061" y="4246331"/>
                  </a:lnTo>
                  <a:lnTo>
                    <a:pt x="3083356" y="4264479"/>
                  </a:lnTo>
                  <a:lnTo>
                    <a:pt x="3041212" y="4281794"/>
                  </a:lnTo>
                  <a:lnTo>
                    <a:pt x="2998640" y="4298263"/>
                  </a:lnTo>
                  <a:lnTo>
                    <a:pt x="2955650" y="4313877"/>
                  </a:lnTo>
                  <a:lnTo>
                    <a:pt x="2912252" y="4328626"/>
                  </a:lnTo>
                  <a:lnTo>
                    <a:pt x="2868457" y="4342498"/>
                  </a:lnTo>
                  <a:lnTo>
                    <a:pt x="2824275" y="4355484"/>
                  </a:lnTo>
                  <a:lnTo>
                    <a:pt x="2779717" y="4367573"/>
                  </a:lnTo>
                  <a:lnTo>
                    <a:pt x="2734793" y="4378755"/>
                  </a:lnTo>
                  <a:lnTo>
                    <a:pt x="2689513" y="4389019"/>
                  </a:lnTo>
                  <a:lnTo>
                    <a:pt x="2643888" y="4398355"/>
                  </a:lnTo>
                  <a:lnTo>
                    <a:pt x="2597928" y="4406752"/>
                  </a:lnTo>
                  <a:lnTo>
                    <a:pt x="2551644" y="4414200"/>
                  </a:lnTo>
                  <a:lnTo>
                    <a:pt x="2505046" y="4420689"/>
                  </a:lnTo>
                  <a:lnTo>
                    <a:pt x="2458144" y="4426209"/>
                  </a:lnTo>
                  <a:lnTo>
                    <a:pt x="2410949" y="4430748"/>
                  </a:lnTo>
                  <a:lnTo>
                    <a:pt x="2363472" y="4434296"/>
                  </a:lnTo>
                  <a:lnTo>
                    <a:pt x="2315722" y="4436844"/>
                  </a:lnTo>
                  <a:lnTo>
                    <a:pt x="2267710" y="4438380"/>
                  </a:lnTo>
                  <a:lnTo>
                    <a:pt x="2219447" y="4438895"/>
                  </a:lnTo>
                  <a:lnTo>
                    <a:pt x="2171185" y="4438380"/>
                  </a:lnTo>
                  <a:lnTo>
                    <a:pt x="2123173" y="4436844"/>
                  </a:lnTo>
                  <a:lnTo>
                    <a:pt x="2075423" y="4434296"/>
                  </a:lnTo>
                  <a:lnTo>
                    <a:pt x="2027946" y="4430748"/>
                  </a:lnTo>
                  <a:lnTo>
                    <a:pt x="1980751" y="4426209"/>
                  </a:lnTo>
                  <a:lnTo>
                    <a:pt x="1933849" y="4420689"/>
                  </a:lnTo>
                  <a:lnTo>
                    <a:pt x="1887251" y="4414200"/>
                  </a:lnTo>
                  <a:lnTo>
                    <a:pt x="1840967" y="4406752"/>
                  </a:lnTo>
                  <a:lnTo>
                    <a:pt x="1795007" y="4398355"/>
                  </a:lnTo>
                  <a:lnTo>
                    <a:pt x="1749382" y="4389019"/>
                  </a:lnTo>
                  <a:lnTo>
                    <a:pt x="1704102" y="4378755"/>
                  </a:lnTo>
                  <a:lnTo>
                    <a:pt x="1659178" y="4367573"/>
                  </a:lnTo>
                  <a:lnTo>
                    <a:pt x="1614620" y="4355484"/>
                  </a:lnTo>
                  <a:lnTo>
                    <a:pt x="1570438" y="4342498"/>
                  </a:lnTo>
                  <a:lnTo>
                    <a:pt x="1526643" y="4328626"/>
                  </a:lnTo>
                  <a:lnTo>
                    <a:pt x="1483245" y="4313877"/>
                  </a:lnTo>
                  <a:lnTo>
                    <a:pt x="1440255" y="4298263"/>
                  </a:lnTo>
                  <a:lnTo>
                    <a:pt x="1397683" y="4281794"/>
                  </a:lnTo>
                  <a:lnTo>
                    <a:pt x="1355539" y="4264480"/>
                  </a:lnTo>
                  <a:lnTo>
                    <a:pt x="1313834" y="4246331"/>
                  </a:lnTo>
                  <a:lnTo>
                    <a:pt x="1272579" y="4227358"/>
                  </a:lnTo>
                  <a:lnTo>
                    <a:pt x="1231783" y="4207572"/>
                  </a:lnTo>
                  <a:lnTo>
                    <a:pt x="1191457" y="4186983"/>
                  </a:lnTo>
                  <a:lnTo>
                    <a:pt x="1151612" y="4165600"/>
                  </a:lnTo>
                  <a:lnTo>
                    <a:pt x="1112258" y="4143436"/>
                  </a:lnTo>
                  <a:lnTo>
                    <a:pt x="1073405" y="4120499"/>
                  </a:lnTo>
                  <a:lnTo>
                    <a:pt x="1035063" y="4096801"/>
                  </a:lnTo>
                  <a:lnTo>
                    <a:pt x="997244" y="4072351"/>
                  </a:lnTo>
                  <a:lnTo>
                    <a:pt x="959958" y="4047161"/>
                  </a:lnTo>
                  <a:lnTo>
                    <a:pt x="923214" y="4021241"/>
                  </a:lnTo>
                  <a:lnTo>
                    <a:pt x="887024" y="3994600"/>
                  </a:lnTo>
                  <a:lnTo>
                    <a:pt x="851398" y="3967250"/>
                  </a:lnTo>
                  <a:lnTo>
                    <a:pt x="816345" y="3939201"/>
                  </a:lnTo>
                  <a:lnTo>
                    <a:pt x="781878" y="3910464"/>
                  </a:lnTo>
                  <a:lnTo>
                    <a:pt x="748005" y="3881048"/>
                  </a:lnTo>
                  <a:lnTo>
                    <a:pt x="714738" y="3850964"/>
                  </a:lnTo>
                  <a:lnTo>
                    <a:pt x="682087" y="3820222"/>
                  </a:lnTo>
                  <a:lnTo>
                    <a:pt x="650062" y="3788834"/>
                  </a:lnTo>
                  <a:lnTo>
                    <a:pt x="618673" y="3756809"/>
                  </a:lnTo>
                  <a:lnTo>
                    <a:pt x="587932" y="3724158"/>
                  </a:lnTo>
                  <a:lnTo>
                    <a:pt x="557848" y="3690891"/>
                  </a:lnTo>
                  <a:lnTo>
                    <a:pt x="528432" y="3657018"/>
                  </a:lnTo>
                  <a:lnTo>
                    <a:pt x="499694" y="3622550"/>
                  </a:lnTo>
                  <a:lnTo>
                    <a:pt x="471645" y="3587498"/>
                  </a:lnTo>
                  <a:lnTo>
                    <a:pt x="444295" y="3551872"/>
                  </a:lnTo>
                  <a:lnTo>
                    <a:pt x="417655" y="3515682"/>
                  </a:lnTo>
                  <a:lnTo>
                    <a:pt x="391734" y="3478938"/>
                  </a:lnTo>
                  <a:lnTo>
                    <a:pt x="366544" y="3441652"/>
                  </a:lnTo>
                  <a:lnTo>
                    <a:pt x="342094" y="3403833"/>
                  </a:lnTo>
                  <a:lnTo>
                    <a:pt x="318396" y="3365491"/>
                  </a:lnTo>
                  <a:lnTo>
                    <a:pt x="295460" y="3326638"/>
                  </a:lnTo>
                  <a:lnTo>
                    <a:pt x="273295" y="3287284"/>
                  </a:lnTo>
                  <a:lnTo>
                    <a:pt x="251912" y="3247439"/>
                  </a:lnTo>
                  <a:lnTo>
                    <a:pt x="231323" y="3207113"/>
                  </a:lnTo>
                  <a:lnTo>
                    <a:pt x="211537" y="3166317"/>
                  </a:lnTo>
                  <a:lnTo>
                    <a:pt x="192564" y="3125062"/>
                  </a:lnTo>
                  <a:lnTo>
                    <a:pt x="174415" y="3083357"/>
                  </a:lnTo>
                  <a:lnTo>
                    <a:pt x="157101" y="3041214"/>
                  </a:lnTo>
                  <a:lnTo>
                    <a:pt x="140632" y="2998641"/>
                  </a:lnTo>
                  <a:lnTo>
                    <a:pt x="125017" y="2955651"/>
                  </a:lnTo>
                  <a:lnTo>
                    <a:pt x="110269" y="2912254"/>
                  </a:lnTo>
                  <a:lnTo>
                    <a:pt x="96396" y="2868458"/>
                  </a:lnTo>
                  <a:lnTo>
                    <a:pt x="83411" y="2824277"/>
                  </a:lnTo>
                  <a:lnTo>
                    <a:pt x="71321" y="2779718"/>
                  </a:lnTo>
                  <a:lnTo>
                    <a:pt x="60140" y="2734794"/>
                  </a:lnTo>
                  <a:lnTo>
                    <a:pt x="49876" y="2689514"/>
                  </a:lnTo>
                  <a:lnTo>
                    <a:pt x="40540" y="2643889"/>
                  </a:lnTo>
                  <a:lnTo>
                    <a:pt x="32142" y="2597929"/>
                  </a:lnTo>
                  <a:lnTo>
                    <a:pt x="24694" y="2551645"/>
                  </a:lnTo>
                  <a:lnTo>
                    <a:pt x="18205" y="2505047"/>
                  </a:lnTo>
                  <a:lnTo>
                    <a:pt x="12685" y="2458146"/>
                  </a:lnTo>
                  <a:lnTo>
                    <a:pt x="8146" y="2410951"/>
                  </a:lnTo>
                  <a:lnTo>
                    <a:pt x="4598" y="2363473"/>
                  </a:lnTo>
                  <a:lnTo>
                    <a:pt x="2050" y="2315723"/>
                  </a:lnTo>
                  <a:lnTo>
                    <a:pt x="514" y="2267712"/>
                  </a:lnTo>
                  <a:lnTo>
                    <a:pt x="0" y="2219448"/>
                  </a:lnTo>
                  <a:close/>
                </a:path>
              </a:pathLst>
            </a:custGeom>
            <a:ln w="76200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068173" y="2224606"/>
              <a:ext cx="2811780" cy="2806700"/>
            </a:xfrm>
            <a:custGeom>
              <a:rect l="l" t="t" r="r" b="b"/>
              <a:pathLst>
                <a:path w="2811779" h="2806700">
                  <a:moveTo>
                    <a:pt x="1596399" y="12699"/>
                  </a:moveTo>
                  <a:lnTo>
                    <a:pt x="1214904" y="12699"/>
                  </a:lnTo>
                  <a:lnTo>
                    <a:pt x="1261925" y="0"/>
                  </a:lnTo>
                  <a:lnTo>
                    <a:pt x="1549378" y="0"/>
                  </a:lnTo>
                  <a:lnTo>
                    <a:pt x="1596399" y="12699"/>
                  </a:lnTo>
                  <a:close/>
                </a:path>
                <a:path w="2811779" h="2806700">
                  <a:moveTo>
                    <a:pt x="1734431" y="38099"/>
                  </a:moveTo>
                  <a:lnTo>
                    <a:pt x="1076872" y="38099"/>
                  </a:lnTo>
                  <a:lnTo>
                    <a:pt x="1168371" y="12699"/>
                  </a:lnTo>
                  <a:lnTo>
                    <a:pt x="1642932" y="12699"/>
                  </a:lnTo>
                  <a:lnTo>
                    <a:pt x="1734431" y="38099"/>
                  </a:lnTo>
                  <a:close/>
                </a:path>
                <a:path w="2811779" h="2806700">
                  <a:moveTo>
                    <a:pt x="1688952" y="2781300"/>
                  </a:moveTo>
                  <a:lnTo>
                    <a:pt x="1122351" y="2781300"/>
                  </a:lnTo>
                  <a:lnTo>
                    <a:pt x="943935" y="2730500"/>
                  </a:lnTo>
                  <a:lnTo>
                    <a:pt x="900878" y="2705100"/>
                  </a:lnTo>
                  <a:lnTo>
                    <a:pt x="816800" y="2679700"/>
                  </a:lnTo>
                  <a:lnTo>
                    <a:pt x="775833" y="2654300"/>
                  </a:lnTo>
                  <a:lnTo>
                    <a:pt x="735616" y="2628900"/>
                  </a:lnTo>
                  <a:lnTo>
                    <a:pt x="696173" y="2616200"/>
                  </a:lnTo>
                  <a:lnTo>
                    <a:pt x="657532" y="2590800"/>
                  </a:lnTo>
                  <a:lnTo>
                    <a:pt x="619719" y="2565400"/>
                  </a:lnTo>
                  <a:lnTo>
                    <a:pt x="582760" y="2540000"/>
                  </a:lnTo>
                  <a:lnTo>
                    <a:pt x="546681" y="2514600"/>
                  </a:lnTo>
                  <a:lnTo>
                    <a:pt x="511509" y="2476500"/>
                  </a:lnTo>
                  <a:lnTo>
                    <a:pt x="477268" y="2451100"/>
                  </a:lnTo>
                  <a:lnTo>
                    <a:pt x="443987" y="2425700"/>
                  </a:lnTo>
                  <a:lnTo>
                    <a:pt x="411690" y="2387600"/>
                  </a:lnTo>
                  <a:lnTo>
                    <a:pt x="380403" y="2362200"/>
                  </a:lnTo>
                  <a:lnTo>
                    <a:pt x="350154" y="2324100"/>
                  </a:lnTo>
                  <a:lnTo>
                    <a:pt x="320968" y="2286000"/>
                  </a:lnTo>
                  <a:lnTo>
                    <a:pt x="292872" y="2260600"/>
                  </a:lnTo>
                  <a:lnTo>
                    <a:pt x="265891" y="2222500"/>
                  </a:lnTo>
                  <a:lnTo>
                    <a:pt x="240052" y="2184400"/>
                  </a:lnTo>
                  <a:lnTo>
                    <a:pt x="215380" y="2146300"/>
                  </a:lnTo>
                  <a:lnTo>
                    <a:pt x="191903" y="2108200"/>
                  </a:lnTo>
                  <a:lnTo>
                    <a:pt x="169646" y="2070100"/>
                  </a:lnTo>
                  <a:lnTo>
                    <a:pt x="148635" y="2032000"/>
                  </a:lnTo>
                  <a:lnTo>
                    <a:pt x="128896" y="1981200"/>
                  </a:lnTo>
                  <a:lnTo>
                    <a:pt x="110457" y="1943100"/>
                  </a:lnTo>
                  <a:lnTo>
                    <a:pt x="93342" y="1905000"/>
                  </a:lnTo>
                  <a:lnTo>
                    <a:pt x="77578" y="1854200"/>
                  </a:lnTo>
                  <a:lnTo>
                    <a:pt x="63191" y="1816100"/>
                  </a:lnTo>
                  <a:lnTo>
                    <a:pt x="50208" y="1778000"/>
                  </a:lnTo>
                  <a:lnTo>
                    <a:pt x="38654" y="1727200"/>
                  </a:lnTo>
                  <a:lnTo>
                    <a:pt x="28556" y="1676400"/>
                  </a:lnTo>
                  <a:lnTo>
                    <a:pt x="19939" y="1638300"/>
                  </a:lnTo>
                  <a:lnTo>
                    <a:pt x="12831" y="1587500"/>
                  </a:lnTo>
                  <a:lnTo>
                    <a:pt x="7256" y="1536700"/>
                  </a:lnTo>
                  <a:lnTo>
                    <a:pt x="3242" y="1498600"/>
                  </a:lnTo>
                  <a:lnTo>
                    <a:pt x="815" y="1447800"/>
                  </a:lnTo>
                  <a:lnTo>
                    <a:pt x="0" y="1397000"/>
                  </a:lnTo>
                  <a:lnTo>
                    <a:pt x="815" y="1346200"/>
                  </a:lnTo>
                  <a:lnTo>
                    <a:pt x="3242" y="1308100"/>
                  </a:lnTo>
                  <a:lnTo>
                    <a:pt x="7256" y="1257300"/>
                  </a:lnTo>
                  <a:lnTo>
                    <a:pt x="12831" y="1206500"/>
                  </a:lnTo>
                  <a:lnTo>
                    <a:pt x="19939" y="1155700"/>
                  </a:lnTo>
                  <a:lnTo>
                    <a:pt x="28556" y="1117600"/>
                  </a:lnTo>
                  <a:lnTo>
                    <a:pt x="38654" y="1066800"/>
                  </a:lnTo>
                  <a:lnTo>
                    <a:pt x="50208" y="1028700"/>
                  </a:lnTo>
                  <a:lnTo>
                    <a:pt x="63191" y="977899"/>
                  </a:lnTo>
                  <a:lnTo>
                    <a:pt x="77578" y="939799"/>
                  </a:lnTo>
                  <a:lnTo>
                    <a:pt x="93342" y="888999"/>
                  </a:lnTo>
                  <a:lnTo>
                    <a:pt x="110457" y="850899"/>
                  </a:lnTo>
                  <a:lnTo>
                    <a:pt x="128896" y="812799"/>
                  </a:lnTo>
                  <a:lnTo>
                    <a:pt x="148635" y="774699"/>
                  </a:lnTo>
                  <a:lnTo>
                    <a:pt x="169646" y="723899"/>
                  </a:lnTo>
                  <a:lnTo>
                    <a:pt x="191903" y="685799"/>
                  </a:lnTo>
                  <a:lnTo>
                    <a:pt x="215380" y="647699"/>
                  </a:lnTo>
                  <a:lnTo>
                    <a:pt x="240052" y="609599"/>
                  </a:lnTo>
                  <a:lnTo>
                    <a:pt x="265891" y="571499"/>
                  </a:lnTo>
                  <a:lnTo>
                    <a:pt x="292872" y="546099"/>
                  </a:lnTo>
                  <a:lnTo>
                    <a:pt x="320968" y="507999"/>
                  </a:lnTo>
                  <a:lnTo>
                    <a:pt x="350154" y="469899"/>
                  </a:lnTo>
                  <a:lnTo>
                    <a:pt x="380403" y="431799"/>
                  </a:lnTo>
                  <a:lnTo>
                    <a:pt x="411690" y="406399"/>
                  </a:lnTo>
                  <a:lnTo>
                    <a:pt x="443987" y="368299"/>
                  </a:lnTo>
                  <a:lnTo>
                    <a:pt x="477268" y="342899"/>
                  </a:lnTo>
                  <a:lnTo>
                    <a:pt x="511509" y="317499"/>
                  </a:lnTo>
                  <a:lnTo>
                    <a:pt x="546681" y="292099"/>
                  </a:lnTo>
                  <a:lnTo>
                    <a:pt x="582760" y="253999"/>
                  </a:lnTo>
                  <a:lnTo>
                    <a:pt x="619719" y="228599"/>
                  </a:lnTo>
                  <a:lnTo>
                    <a:pt x="657532" y="203199"/>
                  </a:lnTo>
                  <a:lnTo>
                    <a:pt x="696173" y="190499"/>
                  </a:lnTo>
                  <a:lnTo>
                    <a:pt x="735616" y="165099"/>
                  </a:lnTo>
                  <a:lnTo>
                    <a:pt x="775833" y="139699"/>
                  </a:lnTo>
                  <a:lnTo>
                    <a:pt x="816800" y="126999"/>
                  </a:lnTo>
                  <a:lnTo>
                    <a:pt x="858490" y="101599"/>
                  </a:lnTo>
                  <a:lnTo>
                    <a:pt x="943935" y="76199"/>
                  </a:lnTo>
                  <a:lnTo>
                    <a:pt x="987638" y="50799"/>
                  </a:lnTo>
                  <a:lnTo>
                    <a:pt x="1031959" y="38099"/>
                  </a:lnTo>
                  <a:lnTo>
                    <a:pt x="1779344" y="38099"/>
                  </a:lnTo>
                  <a:lnTo>
                    <a:pt x="1823665" y="50799"/>
                  </a:lnTo>
                  <a:lnTo>
                    <a:pt x="1867368" y="76199"/>
                  </a:lnTo>
                  <a:lnTo>
                    <a:pt x="1952812" y="101599"/>
                  </a:lnTo>
                  <a:lnTo>
                    <a:pt x="1994503" y="126999"/>
                  </a:lnTo>
                  <a:lnTo>
                    <a:pt x="2035470" y="139699"/>
                  </a:lnTo>
                  <a:lnTo>
                    <a:pt x="2055579" y="152399"/>
                  </a:lnTo>
                  <a:lnTo>
                    <a:pt x="1262924" y="152399"/>
                  </a:lnTo>
                  <a:lnTo>
                    <a:pt x="1216350" y="165099"/>
                  </a:lnTo>
                  <a:lnTo>
                    <a:pt x="1170331" y="165099"/>
                  </a:lnTo>
                  <a:lnTo>
                    <a:pt x="992453" y="215899"/>
                  </a:lnTo>
                  <a:lnTo>
                    <a:pt x="949695" y="228599"/>
                  </a:lnTo>
                  <a:lnTo>
                    <a:pt x="907687" y="253999"/>
                  </a:lnTo>
                  <a:lnTo>
                    <a:pt x="866461" y="266699"/>
                  </a:lnTo>
                  <a:lnTo>
                    <a:pt x="826049" y="292099"/>
                  </a:lnTo>
                  <a:lnTo>
                    <a:pt x="786484" y="304799"/>
                  </a:lnTo>
                  <a:lnTo>
                    <a:pt x="747798" y="330199"/>
                  </a:lnTo>
                  <a:lnTo>
                    <a:pt x="710023" y="355599"/>
                  </a:lnTo>
                  <a:lnTo>
                    <a:pt x="673193" y="380999"/>
                  </a:lnTo>
                  <a:lnTo>
                    <a:pt x="637339" y="406399"/>
                  </a:lnTo>
                  <a:lnTo>
                    <a:pt x="602495" y="431799"/>
                  </a:lnTo>
                  <a:lnTo>
                    <a:pt x="568691" y="469899"/>
                  </a:lnTo>
                  <a:lnTo>
                    <a:pt x="535961" y="495299"/>
                  </a:lnTo>
                  <a:lnTo>
                    <a:pt x="504338" y="533399"/>
                  </a:lnTo>
                  <a:lnTo>
                    <a:pt x="473853" y="558799"/>
                  </a:lnTo>
                  <a:lnTo>
                    <a:pt x="444539" y="596899"/>
                  </a:lnTo>
                  <a:lnTo>
                    <a:pt x="416429" y="634999"/>
                  </a:lnTo>
                  <a:lnTo>
                    <a:pt x="389554" y="660399"/>
                  </a:lnTo>
                  <a:lnTo>
                    <a:pt x="363948" y="698499"/>
                  </a:lnTo>
                  <a:lnTo>
                    <a:pt x="339642" y="736599"/>
                  </a:lnTo>
                  <a:lnTo>
                    <a:pt x="316669" y="774699"/>
                  </a:lnTo>
                  <a:lnTo>
                    <a:pt x="295062" y="825499"/>
                  </a:lnTo>
                  <a:lnTo>
                    <a:pt x="274853" y="863599"/>
                  </a:lnTo>
                  <a:lnTo>
                    <a:pt x="256075" y="901699"/>
                  </a:lnTo>
                  <a:lnTo>
                    <a:pt x="238759" y="939799"/>
                  </a:lnTo>
                  <a:lnTo>
                    <a:pt x="222939" y="990599"/>
                  </a:lnTo>
                  <a:lnTo>
                    <a:pt x="208646" y="1028700"/>
                  </a:lnTo>
                  <a:lnTo>
                    <a:pt x="195913" y="1079500"/>
                  </a:lnTo>
                  <a:lnTo>
                    <a:pt x="184773" y="1117600"/>
                  </a:lnTo>
                  <a:lnTo>
                    <a:pt x="175257" y="1168400"/>
                  </a:lnTo>
                  <a:lnTo>
                    <a:pt x="167399" y="1206500"/>
                  </a:lnTo>
                  <a:lnTo>
                    <a:pt x="161231" y="1257300"/>
                  </a:lnTo>
                  <a:lnTo>
                    <a:pt x="156785" y="1308100"/>
                  </a:lnTo>
                  <a:lnTo>
                    <a:pt x="154094" y="1346200"/>
                  </a:lnTo>
                  <a:lnTo>
                    <a:pt x="153190" y="1397000"/>
                  </a:lnTo>
                  <a:lnTo>
                    <a:pt x="154094" y="1447800"/>
                  </a:lnTo>
                  <a:lnTo>
                    <a:pt x="156785" y="1498600"/>
                  </a:lnTo>
                  <a:lnTo>
                    <a:pt x="161231" y="1536700"/>
                  </a:lnTo>
                  <a:lnTo>
                    <a:pt x="167399" y="1587500"/>
                  </a:lnTo>
                  <a:lnTo>
                    <a:pt x="175257" y="1638300"/>
                  </a:lnTo>
                  <a:lnTo>
                    <a:pt x="184773" y="1676400"/>
                  </a:lnTo>
                  <a:lnTo>
                    <a:pt x="195913" y="1727200"/>
                  </a:lnTo>
                  <a:lnTo>
                    <a:pt x="208646" y="1765300"/>
                  </a:lnTo>
                  <a:lnTo>
                    <a:pt x="222939" y="1816100"/>
                  </a:lnTo>
                  <a:lnTo>
                    <a:pt x="238759" y="1854200"/>
                  </a:lnTo>
                  <a:lnTo>
                    <a:pt x="256075" y="1892300"/>
                  </a:lnTo>
                  <a:lnTo>
                    <a:pt x="274853" y="1943100"/>
                  </a:lnTo>
                  <a:lnTo>
                    <a:pt x="295062" y="1981200"/>
                  </a:lnTo>
                  <a:lnTo>
                    <a:pt x="316669" y="2019300"/>
                  </a:lnTo>
                  <a:lnTo>
                    <a:pt x="339642" y="2057400"/>
                  </a:lnTo>
                  <a:lnTo>
                    <a:pt x="363948" y="2095500"/>
                  </a:lnTo>
                  <a:lnTo>
                    <a:pt x="389554" y="2133600"/>
                  </a:lnTo>
                  <a:lnTo>
                    <a:pt x="416429" y="2171700"/>
                  </a:lnTo>
                  <a:lnTo>
                    <a:pt x="444539" y="2197100"/>
                  </a:lnTo>
                  <a:lnTo>
                    <a:pt x="473853" y="2235200"/>
                  </a:lnTo>
                  <a:lnTo>
                    <a:pt x="504338" y="2273300"/>
                  </a:lnTo>
                  <a:lnTo>
                    <a:pt x="535961" y="2298700"/>
                  </a:lnTo>
                  <a:lnTo>
                    <a:pt x="568691" y="2324100"/>
                  </a:lnTo>
                  <a:lnTo>
                    <a:pt x="602495" y="2362200"/>
                  </a:lnTo>
                  <a:lnTo>
                    <a:pt x="637339" y="2387600"/>
                  </a:lnTo>
                  <a:lnTo>
                    <a:pt x="673193" y="2413000"/>
                  </a:lnTo>
                  <a:lnTo>
                    <a:pt x="710023" y="2438400"/>
                  </a:lnTo>
                  <a:lnTo>
                    <a:pt x="747798" y="2463800"/>
                  </a:lnTo>
                  <a:lnTo>
                    <a:pt x="786484" y="2489200"/>
                  </a:lnTo>
                  <a:lnTo>
                    <a:pt x="826049" y="2514600"/>
                  </a:lnTo>
                  <a:lnTo>
                    <a:pt x="866461" y="2527300"/>
                  </a:lnTo>
                  <a:lnTo>
                    <a:pt x="907687" y="2552700"/>
                  </a:lnTo>
                  <a:lnTo>
                    <a:pt x="1080087" y="2603500"/>
                  </a:lnTo>
                  <a:lnTo>
                    <a:pt x="1216350" y="2641600"/>
                  </a:lnTo>
                  <a:lnTo>
                    <a:pt x="1310020" y="2641600"/>
                  </a:lnTo>
                  <a:lnTo>
                    <a:pt x="1357607" y="2654300"/>
                  </a:lnTo>
                  <a:lnTo>
                    <a:pt x="2035470" y="2654300"/>
                  </a:lnTo>
                  <a:lnTo>
                    <a:pt x="1994503" y="2679700"/>
                  </a:lnTo>
                  <a:lnTo>
                    <a:pt x="1910425" y="2705100"/>
                  </a:lnTo>
                  <a:lnTo>
                    <a:pt x="1867368" y="2730500"/>
                  </a:lnTo>
                  <a:lnTo>
                    <a:pt x="1688952" y="2781300"/>
                  </a:lnTo>
                  <a:close/>
                </a:path>
                <a:path w="2811779" h="2806700">
                  <a:moveTo>
                    <a:pt x="2035470" y="2654300"/>
                  </a:moveTo>
                  <a:lnTo>
                    <a:pt x="1453696" y="2654300"/>
                  </a:lnTo>
                  <a:lnTo>
                    <a:pt x="1501283" y="2641600"/>
                  </a:lnTo>
                  <a:lnTo>
                    <a:pt x="1594953" y="2641600"/>
                  </a:lnTo>
                  <a:lnTo>
                    <a:pt x="1731216" y="2603500"/>
                  </a:lnTo>
                  <a:lnTo>
                    <a:pt x="1903616" y="2552700"/>
                  </a:lnTo>
                  <a:lnTo>
                    <a:pt x="1944843" y="2527300"/>
                  </a:lnTo>
                  <a:lnTo>
                    <a:pt x="1985254" y="2514600"/>
                  </a:lnTo>
                  <a:lnTo>
                    <a:pt x="2024820" y="2489200"/>
                  </a:lnTo>
                  <a:lnTo>
                    <a:pt x="2063505" y="2463800"/>
                  </a:lnTo>
                  <a:lnTo>
                    <a:pt x="2101280" y="2438400"/>
                  </a:lnTo>
                  <a:lnTo>
                    <a:pt x="2138110" y="2413000"/>
                  </a:lnTo>
                  <a:lnTo>
                    <a:pt x="2173964" y="2387600"/>
                  </a:lnTo>
                  <a:lnTo>
                    <a:pt x="2208808" y="2362200"/>
                  </a:lnTo>
                  <a:lnTo>
                    <a:pt x="2242612" y="2324100"/>
                  </a:lnTo>
                  <a:lnTo>
                    <a:pt x="2275342" y="2298700"/>
                  </a:lnTo>
                  <a:lnTo>
                    <a:pt x="2306965" y="2273300"/>
                  </a:lnTo>
                  <a:lnTo>
                    <a:pt x="2337450" y="2235200"/>
                  </a:lnTo>
                  <a:lnTo>
                    <a:pt x="2366764" y="2197100"/>
                  </a:lnTo>
                  <a:lnTo>
                    <a:pt x="2394874" y="2171700"/>
                  </a:lnTo>
                  <a:lnTo>
                    <a:pt x="2421749" y="2133600"/>
                  </a:lnTo>
                  <a:lnTo>
                    <a:pt x="2447355" y="2095500"/>
                  </a:lnTo>
                  <a:lnTo>
                    <a:pt x="2471661" y="2057400"/>
                  </a:lnTo>
                  <a:lnTo>
                    <a:pt x="2494634" y="2019300"/>
                  </a:lnTo>
                  <a:lnTo>
                    <a:pt x="2516241" y="1981200"/>
                  </a:lnTo>
                  <a:lnTo>
                    <a:pt x="2536450" y="1943100"/>
                  </a:lnTo>
                  <a:lnTo>
                    <a:pt x="2555228" y="1892300"/>
                  </a:lnTo>
                  <a:lnTo>
                    <a:pt x="2572544" y="1854200"/>
                  </a:lnTo>
                  <a:lnTo>
                    <a:pt x="2588364" y="1816100"/>
                  </a:lnTo>
                  <a:lnTo>
                    <a:pt x="2602657" y="1765300"/>
                  </a:lnTo>
                  <a:lnTo>
                    <a:pt x="2615390" y="1727200"/>
                  </a:lnTo>
                  <a:lnTo>
                    <a:pt x="2626530" y="1676400"/>
                  </a:lnTo>
                  <a:lnTo>
                    <a:pt x="2636046" y="1638300"/>
                  </a:lnTo>
                  <a:lnTo>
                    <a:pt x="2643904" y="1587500"/>
                  </a:lnTo>
                  <a:lnTo>
                    <a:pt x="2650072" y="1536700"/>
                  </a:lnTo>
                  <a:lnTo>
                    <a:pt x="2654518" y="1498600"/>
                  </a:lnTo>
                  <a:lnTo>
                    <a:pt x="2657209" y="1447800"/>
                  </a:lnTo>
                  <a:lnTo>
                    <a:pt x="2658113" y="1397000"/>
                  </a:lnTo>
                  <a:lnTo>
                    <a:pt x="2657209" y="1346200"/>
                  </a:lnTo>
                  <a:lnTo>
                    <a:pt x="2654518" y="1308100"/>
                  </a:lnTo>
                  <a:lnTo>
                    <a:pt x="2650072" y="1257300"/>
                  </a:lnTo>
                  <a:lnTo>
                    <a:pt x="2643904" y="1206500"/>
                  </a:lnTo>
                  <a:lnTo>
                    <a:pt x="2636046" y="1168400"/>
                  </a:lnTo>
                  <a:lnTo>
                    <a:pt x="2626530" y="1117600"/>
                  </a:lnTo>
                  <a:lnTo>
                    <a:pt x="2615390" y="1079500"/>
                  </a:lnTo>
                  <a:lnTo>
                    <a:pt x="2602657" y="1028700"/>
                  </a:lnTo>
                  <a:lnTo>
                    <a:pt x="2588364" y="990599"/>
                  </a:lnTo>
                  <a:lnTo>
                    <a:pt x="2572544" y="939799"/>
                  </a:lnTo>
                  <a:lnTo>
                    <a:pt x="2555228" y="901699"/>
                  </a:lnTo>
                  <a:lnTo>
                    <a:pt x="2536450" y="863599"/>
                  </a:lnTo>
                  <a:lnTo>
                    <a:pt x="2516241" y="825499"/>
                  </a:lnTo>
                  <a:lnTo>
                    <a:pt x="2494634" y="774699"/>
                  </a:lnTo>
                  <a:lnTo>
                    <a:pt x="2471661" y="736599"/>
                  </a:lnTo>
                  <a:lnTo>
                    <a:pt x="2447355" y="698499"/>
                  </a:lnTo>
                  <a:lnTo>
                    <a:pt x="2421749" y="660399"/>
                  </a:lnTo>
                  <a:lnTo>
                    <a:pt x="2394874" y="634999"/>
                  </a:lnTo>
                  <a:lnTo>
                    <a:pt x="2366764" y="596899"/>
                  </a:lnTo>
                  <a:lnTo>
                    <a:pt x="2337450" y="558799"/>
                  </a:lnTo>
                  <a:lnTo>
                    <a:pt x="2306965" y="533399"/>
                  </a:lnTo>
                  <a:lnTo>
                    <a:pt x="2275342" y="495299"/>
                  </a:lnTo>
                  <a:lnTo>
                    <a:pt x="2242612" y="469899"/>
                  </a:lnTo>
                  <a:lnTo>
                    <a:pt x="2208808" y="431799"/>
                  </a:lnTo>
                  <a:lnTo>
                    <a:pt x="2173964" y="406399"/>
                  </a:lnTo>
                  <a:lnTo>
                    <a:pt x="2138110" y="380999"/>
                  </a:lnTo>
                  <a:lnTo>
                    <a:pt x="2101280" y="355599"/>
                  </a:lnTo>
                  <a:lnTo>
                    <a:pt x="2063505" y="330199"/>
                  </a:lnTo>
                  <a:lnTo>
                    <a:pt x="2024820" y="304799"/>
                  </a:lnTo>
                  <a:lnTo>
                    <a:pt x="1985254" y="292099"/>
                  </a:lnTo>
                  <a:lnTo>
                    <a:pt x="1944843" y="266699"/>
                  </a:lnTo>
                  <a:lnTo>
                    <a:pt x="1903616" y="253999"/>
                  </a:lnTo>
                  <a:lnTo>
                    <a:pt x="1861608" y="228599"/>
                  </a:lnTo>
                  <a:lnTo>
                    <a:pt x="1818850" y="215899"/>
                  </a:lnTo>
                  <a:lnTo>
                    <a:pt x="1640972" y="165099"/>
                  </a:lnTo>
                  <a:lnTo>
                    <a:pt x="1594953" y="165099"/>
                  </a:lnTo>
                  <a:lnTo>
                    <a:pt x="1548379" y="152399"/>
                  </a:lnTo>
                  <a:lnTo>
                    <a:pt x="2055579" y="152399"/>
                  </a:lnTo>
                  <a:lnTo>
                    <a:pt x="2075687" y="165099"/>
                  </a:lnTo>
                  <a:lnTo>
                    <a:pt x="2115130" y="190499"/>
                  </a:lnTo>
                  <a:lnTo>
                    <a:pt x="2153770" y="203199"/>
                  </a:lnTo>
                  <a:lnTo>
                    <a:pt x="2191583" y="228599"/>
                  </a:lnTo>
                  <a:lnTo>
                    <a:pt x="2228543" y="253999"/>
                  </a:lnTo>
                  <a:lnTo>
                    <a:pt x="2264622" y="292099"/>
                  </a:lnTo>
                  <a:lnTo>
                    <a:pt x="2299794" y="317499"/>
                  </a:lnTo>
                  <a:lnTo>
                    <a:pt x="2334035" y="342899"/>
                  </a:lnTo>
                  <a:lnTo>
                    <a:pt x="2367316" y="368299"/>
                  </a:lnTo>
                  <a:lnTo>
                    <a:pt x="2399613" y="406399"/>
                  </a:lnTo>
                  <a:lnTo>
                    <a:pt x="2430900" y="431799"/>
                  </a:lnTo>
                  <a:lnTo>
                    <a:pt x="2461149" y="469899"/>
                  </a:lnTo>
                  <a:lnTo>
                    <a:pt x="2490335" y="507999"/>
                  </a:lnTo>
                  <a:lnTo>
                    <a:pt x="2518431" y="546099"/>
                  </a:lnTo>
                  <a:lnTo>
                    <a:pt x="2545412" y="571499"/>
                  </a:lnTo>
                  <a:lnTo>
                    <a:pt x="2571251" y="609599"/>
                  </a:lnTo>
                  <a:lnTo>
                    <a:pt x="2595923" y="647699"/>
                  </a:lnTo>
                  <a:lnTo>
                    <a:pt x="2619400" y="685799"/>
                  </a:lnTo>
                  <a:lnTo>
                    <a:pt x="2641658" y="723899"/>
                  </a:lnTo>
                  <a:lnTo>
                    <a:pt x="2662668" y="774699"/>
                  </a:lnTo>
                  <a:lnTo>
                    <a:pt x="2682407" y="812799"/>
                  </a:lnTo>
                  <a:lnTo>
                    <a:pt x="2700846" y="850899"/>
                  </a:lnTo>
                  <a:lnTo>
                    <a:pt x="2717961" y="888999"/>
                  </a:lnTo>
                  <a:lnTo>
                    <a:pt x="2733725" y="939799"/>
                  </a:lnTo>
                  <a:lnTo>
                    <a:pt x="2748112" y="977899"/>
                  </a:lnTo>
                  <a:lnTo>
                    <a:pt x="2761095" y="1028700"/>
                  </a:lnTo>
                  <a:lnTo>
                    <a:pt x="2772649" y="1066800"/>
                  </a:lnTo>
                  <a:lnTo>
                    <a:pt x="2782748" y="1117600"/>
                  </a:lnTo>
                  <a:lnTo>
                    <a:pt x="2791364" y="1155700"/>
                  </a:lnTo>
                  <a:lnTo>
                    <a:pt x="2798473" y="1206500"/>
                  </a:lnTo>
                  <a:lnTo>
                    <a:pt x="2804047" y="1257300"/>
                  </a:lnTo>
                  <a:lnTo>
                    <a:pt x="2808061" y="1308100"/>
                  </a:lnTo>
                  <a:lnTo>
                    <a:pt x="2810489" y="1346200"/>
                  </a:lnTo>
                  <a:lnTo>
                    <a:pt x="2811304" y="1397000"/>
                  </a:lnTo>
                  <a:lnTo>
                    <a:pt x="2810489" y="1447800"/>
                  </a:lnTo>
                  <a:lnTo>
                    <a:pt x="2808061" y="1498600"/>
                  </a:lnTo>
                  <a:lnTo>
                    <a:pt x="2804047" y="1536700"/>
                  </a:lnTo>
                  <a:lnTo>
                    <a:pt x="2798473" y="1587500"/>
                  </a:lnTo>
                  <a:lnTo>
                    <a:pt x="2791364" y="1638300"/>
                  </a:lnTo>
                  <a:lnTo>
                    <a:pt x="2782748" y="1676400"/>
                  </a:lnTo>
                  <a:lnTo>
                    <a:pt x="2772649" y="1727200"/>
                  </a:lnTo>
                  <a:lnTo>
                    <a:pt x="2761095" y="1778000"/>
                  </a:lnTo>
                  <a:lnTo>
                    <a:pt x="2748112" y="1816100"/>
                  </a:lnTo>
                  <a:lnTo>
                    <a:pt x="2733725" y="1854200"/>
                  </a:lnTo>
                  <a:lnTo>
                    <a:pt x="2717961" y="1905000"/>
                  </a:lnTo>
                  <a:lnTo>
                    <a:pt x="2700846" y="1943100"/>
                  </a:lnTo>
                  <a:lnTo>
                    <a:pt x="2682407" y="1981200"/>
                  </a:lnTo>
                  <a:lnTo>
                    <a:pt x="2662668" y="2032000"/>
                  </a:lnTo>
                  <a:lnTo>
                    <a:pt x="2641658" y="2070100"/>
                  </a:lnTo>
                  <a:lnTo>
                    <a:pt x="2619400" y="2108200"/>
                  </a:lnTo>
                  <a:lnTo>
                    <a:pt x="2595923" y="2146300"/>
                  </a:lnTo>
                  <a:lnTo>
                    <a:pt x="2571251" y="2184400"/>
                  </a:lnTo>
                  <a:lnTo>
                    <a:pt x="2545412" y="2222500"/>
                  </a:lnTo>
                  <a:lnTo>
                    <a:pt x="2518431" y="2260600"/>
                  </a:lnTo>
                  <a:lnTo>
                    <a:pt x="2490335" y="2286000"/>
                  </a:lnTo>
                  <a:lnTo>
                    <a:pt x="2461149" y="2324100"/>
                  </a:lnTo>
                  <a:lnTo>
                    <a:pt x="2430900" y="2362200"/>
                  </a:lnTo>
                  <a:lnTo>
                    <a:pt x="2399613" y="2387600"/>
                  </a:lnTo>
                  <a:lnTo>
                    <a:pt x="2367316" y="2425700"/>
                  </a:lnTo>
                  <a:lnTo>
                    <a:pt x="2334035" y="2451100"/>
                  </a:lnTo>
                  <a:lnTo>
                    <a:pt x="2299794" y="2476500"/>
                  </a:lnTo>
                  <a:lnTo>
                    <a:pt x="2264622" y="2514600"/>
                  </a:lnTo>
                  <a:lnTo>
                    <a:pt x="2228543" y="2540000"/>
                  </a:lnTo>
                  <a:lnTo>
                    <a:pt x="2191583" y="2565400"/>
                  </a:lnTo>
                  <a:lnTo>
                    <a:pt x="2153770" y="2590800"/>
                  </a:lnTo>
                  <a:lnTo>
                    <a:pt x="2115130" y="2616200"/>
                  </a:lnTo>
                  <a:lnTo>
                    <a:pt x="2075687" y="2628900"/>
                  </a:lnTo>
                  <a:lnTo>
                    <a:pt x="2035470" y="2654300"/>
                  </a:lnTo>
                  <a:close/>
                </a:path>
                <a:path w="2811779" h="2806700">
                  <a:moveTo>
                    <a:pt x="1596399" y="2794000"/>
                  </a:moveTo>
                  <a:lnTo>
                    <a:pt x="1214904" y="2794000"/>
                  </a:lnTo>
                  <a:lnTo>
                    <a:pt x="1168371" y="2781300"/>
                  </a:lnTo>
                  <a:lnTo>
                    <a:pt x="1642932" y="2781300"/>
                  </a:lnTo>
                  <a:lnTo>
                    <a:pt x="1596399" y="2794000"/>
                  </a:lnTo>
                  <a:close/>
                </a:path>
                <a:path w="2811779" h="2806700">
                  <a:moveTo>
                    <a:pt x="1453978" y="2806700"/>
                  </a:moveTo>
                  <a:lnTo>
                    <a:pt x="1357325" y="2806700"/>
                  </a:lnTo>
                  <a:lnTo>
                    <a:pt x="1309407" y="2794000"/>
                  </a:lnTo>
                  <a:lnTo>
                    <a:pt x="1501896" y="2794000"/>
                  </a:lnTo>
                  <a:lnTo>
                    <a:pt x="1453978" y="2806700"/>
                  </a:lnTo>
                  <a:close/>
                </a:path>
              </a:pathLst>
            </a:custGeom>
            <a:solidFill>
              <a:srgbClr val="FF960D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384083" y="2547281"/>
              <a:ext cx="2179955" cy="2200910"/>
            </a:xfrm>
            <a:custGeom>
              <a:rect l="l" t="t" r="r" b="b"/>
              <a:pathLst>
                <a:path w="2179954" h="2200910">
                  <a:moveTo>
                    <a:pt x="1089742" y="2200552"/>
                  </a:moveTo>
                  <a:lnTo>
                    <a:pt x="401483" y="1980497"/>
                  </a:lnTo>
                  <a:lnTo>
                    <a:pt x="0" y="1430359"/>
                  </a:lnTo>
                  <a:lnTo>
                    <a:pt x="0" y="770193"/>
                  </a:lnTo>
                  <a:lnTo>
                    <a:pt x="401483" y="220055"/>
                  </a:lnTo>
                  <a:lnTo>
                    <a:pt x="1089742" y="0"/>
                  </a:lnTo>
                  <a:lnTo>
                    <a:pt x="1778000" y="220055"/>
                  </a:lnTo>
                  <a:lnTo>
                    <a:pt x="2179484" y="770193"/>
                  </a:lnTo>
                  <a:lnTo>
                    <a:pt x="2179484" y="1430359"/>
                  </a:lnTo>
                  <a:lnTo>
                    <a:pt x="1778000" y="1980497"/>
                  </a:lnTo>
                  <a:lnTo>
                    <a:pt x="1089742" y="2200552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011408" y="3224930"/>
              <a:ext cx="925194" cy="809625"/>
            </a:xfrm>
            <a:custGeom>
              <a:rect l="l" t="t" r="r" b="b"/>
              <a:pathLst>
                <a:path w="925194" h="809625">
                  <a:moveTo>
                    <a:pt x="462447" y="346812"/>
                  </a:moveTo>
                  <a:lnTo>
                    <a:pt x="0" y="231208"/>
                  </a:lnTo>
                  <a:lnTo>
                    <a:pt x="0" y="115604"/>
                  </a:lnTo>
                  <a:lnTo>
                    <a:pt x="462447" y="0"/>
                  </a:lnTo>
                  <a:lnTo>
                    <a:pt x="924834" y="115604"/>
                  </a:lnTo>
                  <a:lnTo>
                    <a:pt x="924834" y="231208"/>
                  </a:lnTo>
                  <a:lnTo>
                    <a:pt x="462447" y="346812"/>
                  </a:lnTo>
                  <a:close/>
                </a:path>
                <a:path w="925194" h="809625">
                  <a:moveTo>
                    <a:pt x="462447" y="578021"/>
                  </a:moveTo>
                  <a:lnTo>
                    <a:pt x="0" y="462417"/>
                  </a:lnTo>
                  <a:lnTo>
                    <a:pt x="0" y="346812"/>
                  </a:lnTo>
                  <a:lnTo>
                    <a:pt x="462447" y="462417"/>
                  </a:lnTo>
                  <a:lnTo>
                    <a:pt x="924834" y="462417"/>
                  </a:lnTo>
                  <a:lnTo>
                    <a:pt x="462447" y="578021"/>
                  </a:lnTo>
                  <a:close/>
                </a:path>
                <a:path w="925194" h="809625">
                  <a:moveTo>
                    <a:pt x="924834" y="462417"/>
                  </a:moveTo>
                  <a:lnTo>
                    <a:pt x="462447" y="462417"/>
                  </a:lnTo>
                  <a:lnTo>
                    <a:pt x="924834" y="346812"/>
                  </a:lnTo>
                  <a:lnTo>
                    <a:pt x="924834" y="462417"/>
                  </a:lnTo>
                  <a:close/>
                </a:path>
                <a:path w="925194" h="809625">
                  <a:moveTo>
                    <a:pt x="462447" y="809229"/>
                  </a:moveTo>
                  <a:lnTo>
                    <a:pt x="0" y="693625"/>
                  </a:lnTo>
                  <a:lnTo>
                    <a:pt x="0" y="578021"/>
                  </a:lnTo>
                  <a:lnTo>
                    <a:pt x="462447" y="693625"/>
                  </a:lnTo>
                  <a:lnTo>
                    <a:pt x="924834" y="693625"/>
                  </a:lnTo>
                  <a:lnTo>
                    <a:pt x="462447" y="809229"/>
                  </a:lnTo>
                  <a:close/>
                </a:path>
                <a:path w="925194" h="809625">
                  <a:moveTo>
                    <a:pt x="924834" y="693625"/>
                  </a:moveTo>
                  <a:lnTo>
                    <a:pt x="462447" y="693625"/>
                  </a:lnTo>
                  <a:lnTo>
                    <a:pt x="924834" y="578021"/>
                  </a:lnTo>
                  <a:lnTo>
                    <a:pt x="924834" y="6936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  <p:grpSp>
        <p:nvGrpSpPr>
          <p:cNvPr id="33" name="object 33"/>
          <p:cNvGrpSpPr/>
          <p:nvPr/>
        </p:nvGrpSpPr>
        <p:grpSpPr>
          <a:xfrm>
            <a:off x="1094841" y="2094622"/>
            <a:ext cx="905510" cy="905510"/>
            <a:chOff x="1094841" y="2094622"/>
            <a:chExt cx="905510" cy="905510"/>
          </a:xfrm>
        </p:grpSpPr>
        <p:sp>
          <p:nvSpPr>
            <p:cNvPr id="34" name="object 34"/>
            <p:cNvSpPr/>
            <p:nvPr/>
          </p:nvSpPr>
          <p:spPr>
            <a:xfrm>
              <a:off x="1094841" y="2094622"/>
              <a:ext cx="905510" cy="905510"/>
            </a:xfrm>
            <a:custGeom>
              <a:rect l="l" t="t" r="r" b="b"/>
              <a:pathLst>
                <a:path w="905510" h="905510">
                  <a:moveTo>
                    <a:pt x="905318" y="452660"/>
                  </a:moveTo>
                  <a:lnTo>
                    <a:pt x="0" y="452660"/>
                  </a:lnTo>
                  <a:lnTo>
                    <a:pt x="2656" y="403337"/>
                  </a:lnTo>
                  <a:lnTo>
                    <a:pt x="10441" y="355553"/>
                  </a:lnTo>
                  <a:lnTo>
                    <a:pt x="23077" y="309583"/>
                  </a:lnTo>
                  <a:lnTo>
                    <a:pt x="40290" y="265705"/>
                  </a:lnTo>
                  <a:lnTo>
                    <a:pt x="61802" y="224193"/>
                  </a:lnTo>
                  <a:lnTo>
                    <a:pt x="87338" y="185324"/>
                  </a:lnTo>
                  <a:lnTo>
                    <a:pt x="116621" y="149374"/>
                  </a:lnTo>
                  <a:lnTo>
                    <a:pt x="149376" y="116619"/>
                  </a:lnTo>
                  <a:lnTo>
                    <a:pt x="185326" y="87336"/>
                  </a:lnTo>
                  <a:lnTo>
                    <a:pt x="224195" y="61800"/>
                  </a:lnTo>
                  <a:lnTo>
                    <a:pt x="265707" y="40288"/>
                  </a:lnTo>
                  <a:lnTo>
                    <a:pt x="309586" y="23076"/>
                  </a:lnTo>
                  <a:lnTo>
                    <a:pt x="355557" y="10440"/>
                  </a:lnTo>
                  <a:lnTo>
                    <a:pt x="403346" y="2656"/>
                  </a:lnTo>
                  <a:lnTo>
                    <a:pt x="452659" y="0"/>
                  </a:lnTo>
                  <a:lnTo>
                    <a:pt x="501984" y="2656"/>
                  </a:lnTo>
                  <a:lnTo>
                    <a:pt x="549767" y="10440"/>
                  </a:lnTo>
                  <a:lnTo>
                    <a:pt x="595736" y="23077"/>
                  </a:lnTo>
                  <a:lnTo>
                    <a:pt x="639614" y="40289"/>
                  </a:lnTo>
                  <a:lnTo>
                    <a:pt x="681126" y="61801"/>
                  </a:lnTo>
                  <a:lnTo>
                    <a:pt x="719994" y="87337"/>
                  </a:lnTo>
                  <a:lnTo>
                    <a:pt x="755944" y="116620"/>
                  </a:lnTo>
                  <a:lnTo>
                    <a:pt x="788699" y="149375"/>
                  </a:lnTo>
                  <a:lnTo>
                    <a:pt x="817982" y="185325"/>
                  </a:lnTo>
                  <a:lnTo>
                    <a:pt x="843517" y="224194"/>
                  </a:lnTo>
                  <a:lnTo>
                    <a:pt x="865029" y="265706"/>
                  </a:lnTo>
                  <a:lnTo>
                    <a:pt x="882242" y="309584"/>
                  </a:lnTo>
                  <a:lnTo>
                    <a:pt x="894878" y="355554"/>
                  </a:lnTo>
                  <a:lnTo>
                    <a:pt x="902662" y="403337"/>
                  </a:lnTo>
                  <a:lnTo>
                    <a:pt x="905318" y="452660"/>
                  </a:lnTo>
                  <a:close/>
                </a:path>
                <a:path w="905510" h="905510">
                  <a:moveTo>
                    <a:pt x="452659" y="905318"/>
                  </a:moveTo>
                  <a:lnTo>
                    <a:pt x="403337" y="902662"/>
                  </a:lnTo>
                  <a:lnTo>
                    <a:pt x="355553" y="894878"/>
                  </a:lnTo>
                  <a:lnTo>
                    <a:pt x="309584" y="882241"/>
                  </a:lnTo>
                  <a:lnTo>
                    <a:pt x="265705" y="865029"/>
                  </a:lnTo>
                  <a:lnTo>
                    <a:pt x="224193" y="843517"/>
                  </a:lnTo>
                  <a:lnTo>
                    <a:pt x="185324" y="817981"/>
                  </a:lnTo>
                  <a:lnTo>
                    <a:pt x="149375" y="788698"/>
                  </a:lnTo>
                  <a:lnTo>
                    <a:pt x="116620" y="755943"/>
                  </a:lnTo>
                  <a:lnTo>
                    <a:pt x="87337" y="719994"/>
                  </a:lnTo>
                  <a:lnTo>
                    <a:pt x="61801" y="681125"/>
                  </a:lnTo>
                  <a:lnTo>
                    <a:pt x="40289" y="639613"/>
                  </a:lnTo>
                  <a:lnTo>
                    <a:pt x="23076" y="595734"/>
                  </a:lnTo>
                  <a:lnTo>
                    <a:pt x="10440" y="549765"/>
                  </a:lnTo>
                  <a:lnTo>
                    <a:pt x="2656" y="501981"/>
                  </a:lnTo>
                  <a:lnTo>
                    <a:pt x="0" y="452659"/>
                  </a:lnTo>
                  <a:lnTo>
                    <a:pt x="905318" y="452660"/>
                  </a:lnTo>
                  <a:lnTo>
                    <a:pt x="902662" y="501981"/>
                  </a:lnTo>
                  <a:lnTo>
                    <a:pt x="894878" y="549765"/>
                  </a:lnTo>
                  <a:lnTo>
                    <a:pt x="882241" y="595734"/>
                  </a:lnTo>
                  <a:lnTo>
                    <a:pt x="865029" y="639613"/>
                  </a:lnTo>
                  <a:lnTo>
                    <a:pt x="843517" y="681125"/>
                  </a:lnTo>
                  <a:lnTo>
                    <a:pt x="817981" y="719994"/>
                  </a:lnTo>
                  <a:lnTo>
                    <a:pt x="788698" y="755944"/>
                  </a:lnTo>
                  <a:lnTo>
                    <a:pt x="755943" y="788698"/>
                  </a:lnTo>
                  <a:lnTo>
                    <a:pt x="719994" y="817981"/>
                  </a:lnTo>
                  <a:lnTo>
                    <a:pt x="681125" y="843517"/>
                  </a:lnTo>
                  <a:lnTo>
                    <a:pt x="639613" y="865029"/>
                  </a:lnTo>
                  <a:lnTo>
                    <a:pt x="595734" y="882242"/>
                  </a:lnTo>
                  <a:lnTo>
                    <a:pt x="549765" y="894878"/>
                  </a:lnTo>
                  <a:lnTo>
                    <a:pt x="501981" y="902662"/>
                  </a:lnTo>
                  <a:lnTo>
                    <a:pt x="452659" y="905318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365333" y="2410656"/>
              <a:ext cx="364490" cy="273685"/>
            </a:xfrm>
            <a:custGeom>
              <a:rect l="l" t="t" r="r" b="b"/>
              <a:pathLst>
                <a:path w="364489" h="273685">
                  <a:moveTo>
                    <a:pt x="182122" y="130443"/>
                  </a:moveTo>
                  <a:lnTo>
                    <a:pt x="0" y="44472"/>
                  </a:lnTo>
                  <a:lnTo>
                    <a:pt x="0" y="0"/>
                  </a:lnTo>
                  <a:lnTo>
                    <a:pt x="364336" y="0"/>
                  </a:lnTo>
                  <a:lnTo>
                    <a:pt x="364336" y="44608"/>
                  </a:lnTo>
                  <a:lnTo>
                    <a:pt x="182122" y="130443"/>
                  </a:lnTo>
                  <a:close/>
                </a:path>
                <a:path w="364489" h="273685">
                  <a:moveTo>
                    <a:pt x="364336" y="273252"/>
                  </a:moveTo>
                  <a:lnTo>
                    <a:pt x="0" y="273252"/>
                  </a:lnTo>
                  <a:lnTo>
                    <a:pt x="0" y="94727"/>
                  </a:lnTo>
                  <a:lnTo>
                    <a:pt x="182213" y="180789"/>
                  </a:lnTo>
                  <a:lnTo>
                    <a:pt x="364336" y="180789"/>
                  </a:lnTo>
                  <a:lnTo>
                    <a:pt x="364336" y="273252"/>
                  </a:lnTo>
                  <a:close/>
                </a:path>
                <a:path w="364489" h="273685">
                  <a:moveTo>
                    <a:pt x="364336" y="180789"/>
                  </a:moveTo>
                  <a:lnTo>
                    <a:pt x="182213" y="180789"/>
                  </a:lnTo>
                  <a:lnTo>
                    <a:pt x="364336" y="95001"/>
                  </a:lnTo>
                  <a:lnTo>
                    <a:pt x="364336" y="18078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6" name="object 36"/>
          <p:cNvGrpSpPr/>
          <p:nvPr/>
        </p:nvGrpSpPr>
        <p:grpSpPr>
          <a:xfrm>
            <a:off x="4967539" y="2094622"/>
            <a:ext cx="905510" cy="905510"/>
            <a:chOff x="4967539" y="2094622"/>
            <a:chExt cx="905510" cy="905510"/>
          </a:xfrm>
        </p:grpSpPr>
        <p:sp>
          <p:nvSpPr>
            <p:cNvPr id="37" name="object 37"/>
            <p:cNvSpPr/>
            <p:nvPr/>
          </p:nvSpPr>
          <p:spPr>
            <a:xfrm>
              <a:off x="4967539" y="2094622"/>
              <a:ext cx="905510" cy="905510"/>
            </a:xfrm>
            <a:custGeom>
              <a:rect l="l" t="t" r="r" b="b"/>
              <a:pathLst>
                <a:path w="905510" h="905510">
                  <a:moveTo>
                    <a:pt x="905319" y="452660"/>
                  </a:moveTo>
                  <a:lnTo>
                    <a:pt x="2" y="452660"/>
                  </a:lnTo>
                  <a:lnTo>
                    <a:pt x="2658" y="403337"/>
                  </a:lnTo>
                  <a:lnTo>
                    <a:pt x="10442" y="355553"/>
                  </a:lnTo>
                  <a:lnTo>
                    <a:pt x="23079" y="309583"/>
                  </a:lnTo>
                  <a:lnTo>
                    <a:pt x="40291" y="265705"/>
                  </a:lnTo>
                  <a:lnTo>
                    <a:pt x="61804" y="224193"/>
                  </a:lnTo>
                  <a:lnTo>
                    <a:pt x="87339" y="185324"/>
                  </a:lnTo>
                  <a:lnTo>
                    <a:pt x="116623" y="149374"/>
                  </a:lnTo>
                  <a:lnTo>
                    <a:pt x="149377" y="116619"/>
                  </a:lnTo>
                  <a:lnTo>
                    <a:pt x="185327" y="87336"/>
                  </a:lnTo>
                  <a:lnTo>
                    <a:pt x="224197" y="61800"/>
                  </a:lnTo>
                  <a:lnTo>
                    <a:pt x="265709" y="40288"/>
                  </a:lnTo>
                  <a:lnTo>
                    <a:pt x="309588" y="23076"/>
                  </a:lnTo>
                  <a:lnTo>
                    <a:pt x="355558" y="10440"/>
                  </a:lnTo>
                  <a:lnTo>
                    <a:pt x="403348" y="2656"/>
                  </a:lnTo>
                  <a:lnTo>
                    <a:pt x="452661" y="0"/>
                  </a:lnTo>
                  <a:lnTo>
                    <a:pt x="501985" y="2656"/>
                  </a:lnTo>
                  <a:lnTo>
                    <a:pt x="549768" y="10440"/>
                  </a:lnTo>
                  <a:lnTo>
                    <a:pt x="595737" y="23077"/>
                  </a:lnTo>
                  <a:lnTo>
                    <a:pt x="639615" y="40289"/>
                  </a:lnTo>
                  <a:lnTo>
                    <a:pt x="681127" y="61801"/>
                  </a:lnTo>
                  <a:lnTo>
                    <a:pt x="719995" y="87337"/>
                  </a:lnTo>
                  <a:lnTo>
                    <a:pt x="755945" y="116620"/>
                  </a:lnTo>
                  <a:lnTo>
                    <a:pt x="788700" y="149375"/>
                  </a:lnTo>
                  <a:lnTo>
                    <a:pt x="817983" y="185325"/>
                  </a:lnTo>
                  <a:lnTo>
                    <a:pt x="843518" y="224194"/>
                  </a:lnTo>
                  <a:lnTo>
                    <a:pt x="865030" y="265706"/>
                  </a:lnTo>
                  <a:lnTo>
                    <a:pt x="882243" y="309584"/>
                  </a:lnTo>
                  <a:lnTo>
                    <a:pt x="894879" y="355554"/>
                  </a:lnTo>
                  <a:lnTo>
                    <a:pt x="902663" y="403337"/>
                  </a:lnTo>
                  <a:lnTo>
                    <a:pt x="905319" y="452660"/>
                  </a:lnTo>
                  <a:close/>
                </a:path>
                <a:path w="905510" h="905510">
                  <a:moveTo>
                    <a:pt x="452659" y="905318"/>
                  </a:moveTo>
                  <a:lnTo>
                    <a:pt x="403337" y="902662"/>
                  </a:lnTo>
                  <a:lnTo>
                    <a:pt x="355553" y="894878"/>
                  </a:lnTo>
                  <a:lnTo>
                    <a:pt x="309584" y="882241"/>
                  </a:lnTo>
                  <a:lnTo>
                    <a:pt x="265705" y="865029"/>
                  </a:lnTo>
                  <a:lnTo>
                    <a:pt x="224193" y="843517"/>
                  </a:lnTo>
                  <a:lnTo>
                    <a:pt x="185324" y="817981"/>
                  </a:lnTo>
                  <a:lnTo>
                    <a:pt x="149374" y="788698"/>
                  </a:lnTo>
                  <a:lnTo>
                    <a:pt x="116620" y="755943"/>
                  </a:lnTo>
                  <a:lnTo>
                    <a:pt x="87337" y="719994"/>
                  </a:lnTo>
                  <a:lnTo>
                    <a:pt x="61801" y="681125"/>
                  </a:lnTo>
                  <a:lnTo>
                    <a:pt x="40289" y="639613"/>
                  </a:lnTo>
                  <a:lnTo>
                    <a:pt x="23076" y="595734"/>
                  </a:lnTo>
                  <a:lnTo>
                    <a:pt x="10440" y="549765"/>
                  </a:lnTo>
                  <a:lnTo>
                    <a:pt x="2656" y="501981"/>
                  </a:lnTo>
                  <a:lnTo>
                    <a:pt x="0" y="452659"/>
                  </a:lnTo>
                  <a:lnTo>
                    <a:pt x="905319" y="452660"/>
                  </a:lnTo>
                  <a:lnTo>
                    <a:pt x="902663" y="501981"/>
                  </a:lnTo>
                  <a:lnTo>
                    <a:pt x="894878" y="549765"/>
                  </a:lnTo>
                  <a:lnTo>
                    <a:pt x="882242" y="595734"/>
                  </a:lnTo>
                  <a:lnTo>
                    <a:pt x="865029" y="639613"/>
                  </a:lnTo>
                  <a:lnTo>
                    <a:pt x="843517" y="681125"/>
                  </a:lnTo>
                  <a:lnTo>
                    <a:pt x="817982" y="719994"/>
                  </a:lnTo>
                  <a:lnTo>
                    <a:pt x="788698" y="755944"/>
                  </a:lnTo>
                  <a:lnTo>
                    <a:pt x="755944" y="788698"/>
                  </a:lnTo>
                  <a:lnTo>
                    <a:pt x="719994" y="817981"/>
                  </a:lnTo>
                  <a:lnTo>
                    <a:pt x="681125" y="843517"/>
                  </a:lnTo>
                  <a:lnTo>
                    <a:pt x="639613" y="865029"/>
                  </a:lnTo>
                  <a:lnTo>
                    <a:pt x="595735" y="882242"/>
                  </a:lnTo>
                  <a:lnTo>
                    <a:pt x="549765" y="894878"/>
                  </a:lnTo>
                  <a:lnTo>
                    <a:pt x="501982" y="902662"/>
                  </a:lnTo>
                  <a:lnTo>
                    <a:pt x="452659" y="905318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5238032" y="2344635"/>
              <a:ext cx="364490" cy="348615"/>
            </a:xfrm>
            <a:custGeom>
              <a:rect l="l" t="t" r="r" b="b"/>
              <a:pathLst>
                <a:path w="364489" h="348614">
                  <a:moveTo>
                    <a:pt x="236818" y="348143"/>
                  </a:moveTo>
                  <a:lnTo>
                    <a:pt x="91083" y="348143"/>
                  </a:lnTo>
                  <a:lnTo>
                    <a:pt x="75944" y="345575"/>
                  </a:lnTo>
                  <a:lnTo>
                    <a:pt x="61641" y="338568"/>
                  </a:lnTo>
                  <a:lnTo>
                    <a:pt x="49763" y="328168"/>
                  </a:lnTo>
                  <a:lnTo>
                    <a:pt x="41898" y="315417"/>
                  </a:lnTo>
                  <a:lnTo>
                    <a:pt x="0" y="208885"/>
                  </a:lnTo>
                  <a:lnTo>
                    <a:pt x="0" y="174071"/>
                  </a:lnTo>
                  <a:lnTo>
                    <a:pt x="2863" y="160521"/>
                  </a:lnTo>
                  <a:lnTo>
                    <a:pt x="10672" y="149455"/>
                  </a:lnTo>
                  <a:lnTo>
                    <a:pt x="22253" y="141993"/>
                  </a:lnTo>
                  <a:lnTo>
                    <a:pt x="36433" y="139257"/>
                  </a:lnTo>
                  <a:lnTo>
                    <a:pt x="163951" y="139257"/>
                  </a:lnTo>
                  <a:lnTo>
                    <a:pt x="163951" y="34814"/>
                  </a:lnTo>
                  <a:lnTo>
                    <a:pt x="166814" y="21264"/>
                  </a:lnTo>
                  <a:lnTo>
                    <a:pt x="174623" y="10198"/>
                  </a:lnTo>
                  <a:lnTo>
                    <a:pt x="186204" y="2736"/>
                  </a:lnTo>
                  <a:lnTo>
                    <a:pt x="200384" y="0"/>
                  </a:lnTo>
                  <a:lnTo>
                    <a:pt x="218601" y="0"/>
                  </a:lnTo>
                  <a:lnTo>
                    <a:pt x="218601" y="52221"/>
                  </a:lnTo>
                  <a:lnTo>
                    <a:pt x="273251" y="174071"/>
                  </a:lnTo>
                  <a:lnTo>
                    <a:pt x="273251" y="313328"/>
                  </a:lnTo>
                  <a:lnTo>
                    <a:pt x="270388" y="326878"/>
                  </a:lnTo>
                  <a:lnTo>
                    <a:pt x="262579" y="337945"/>
                  </a:lnTo>
                  <a:lnTo>
                    <a:pt x="250998" y="345406"/>
                  </a:lnTo>
                  <a:lnTo>
                    <a:pt x="236818" y="348143"/>
                  </a:lnTo>
                  <a:close/>
                </a:path>
                <a:path w="364489" h="348614">
                  <a:moveTo>
                    <a:pt x="364335" y="348143"/>
                  </a:moveTo>
                  <a:lnTo>
                    <a:pt x="309685" y="348143"/>
                  </a:lnTo>
                  <a:lnTo>
                    <a:pt x="309685" y="174071"/>
                  </a:lnTo>
                  <a:lnTo>
                    <a:pt x="364335" y="174071"/>
                  </a:lnTo>
                  <a:lnTo>
                    <a:pt x="364335" y="3481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9" name="object 39"/>
          <p:cNvGrpSpPr/>
          <p:nvPr/>
        </p:nvGrpSpPr>
        <p:grpSpPr>
          <a:xfrm>
            <a:off x="3021162" y="5414882"/>
            <a:ext cx="905510" cy="905510"/>
            <a:chOff x="3021162" y="5414882"/>
            <a:chExt cx="905510" cy="905510"/>
          </a:xfrm>
        </p:grpSpPr>
        <p:sp>
          <p:nvSpPr>
            <p:cNvPr id="40" name="object 40"/>
            <p:cNvSpPr/>
            <p:nvPr/>
          </p:nvSpPr>
          <p:spPr>
            <a:xfrm>
              <a:off x="3021162" y="5414882"/>
              <a:ext cx="905510" cy="905510"/>
            </a:xfrm>
            <a:custGeom>
              <a:rect l="l" t="t" r="r" b="b"/>
              <a:pathLst>
                <a:path w="905510" h="905510">
                  <a:moveTo>
                    <a:pt x="905319" y="452659"/>
                  </a:moveTo>
                  <a:lnTo>
                    <a:pt x="2" y="452659"/>
                  </a:lnTo>
                  <a:lnTo>
                    <a:pt x="2658" y="403336"/>
                  </a:lnTo>
                  <a:lnTo>
                    <a:pt x="10443" y="355552"/>
                  </a:lnTo>
                  <a:lnTo>
                    <a:pt x="23079" y="309583"/>
                  </a:lnTo>
                  <a:lnTo>
                    <a:pt x="40291" y="265704"/>
                  </a:lnTo>
                  <a:lnTo>
                    <a:pt x="61804" y="224193"/>
                  </a:lnTo>
                  <a:lnTo>
                    <a:pt x="87340" y="185324"/>
                  </a:lnTo>
                  <a:lnTo>
                    <a:pt x="116623" y="149374"/>
                  </a:lnTo>
                  <a:lnTo>
                    <a:pt x="149378" y="116619"/>
                  </a:lnTo>
                  <a:lnTo>
                    <a:pt x="185328" y="87336"/>
                  </a:lnTo>
                  <a:lnTo>
                    <a:pt x="224197" y="61800"/>
                  </a:lnTo>
                  <a:lnTo>
                    <a:pt x="265709" y="40288"/>
                  </a:lnTo>
                  <a:lnTo>
                    <a:pt x="309588" y="23076"/>
                  </a:lnTo>
                  <a:lnTo>
                    <a:pt x="355558" y="10440"/>
                  </a:lnTo>
                  <a:lnTo>
                    <a:pt x="403347" y="2656"/>
                  </a:lnTo>
                  <a:lnTo>
                    <a:pt x="452661" y="0"/>
                  </a:lnTo>
                  <a:lnTo>
                    <a:pt x="501985" y="2656"/>
                  </a:lnTo>
                  <a:lnTo>
                    <a:pt x="549768" y="10440"/>
                  </a:lnTo>
                  <a:lnTo>
                    <a:pt x="595736" y="23077"/>
                  </a:lnTo>
                  <a:lnTo>
                    <a:pt x="639615" y="40289"/>
                  </a:lnTo>
                  <a:lnTo>
                    <a:pt x="681127" y="61801"/>
                  </a:lnTo>
                  <a:lnTo>
                    <a:pt x="719995" y="87337"/>
                  </a:lnTo>
                  <a:lnTo>
                    <a:pt x="755945" y="116620"/>
                  </a:lnTo>
                  <a:lnTo>
                    <a:pt x="788700" y="149375"/>
                  </a:lnTo>
                  <a:lnTo>
                    <a:pt x="817983" y="185325"/>
                  </a:lnTo>
                  <a:lnTo>
                    <a:pt x="843518" y="224194"/>
                  </a:lnTo>
                  <a:lnTo>
                    <a:pt x="865030" y="265705"/>
                  </a:lnTo>
                  <a:lnTo>
                    <a:pt x="882243" y="309584"/>
                  </a:lnTo>
                  <a:lnTo>
                    <a:pt x="894879" y="355553"/>
                  </a:lnTo>
                  <a:lnTo>
                    <a:pt x="902663" y="403337"/>
                  </a:lnTo>
                  <a:lnTo>
                    <a:pt x="905319" y="452659"/>
                  </a:lnTo>
                  <a:close/>
                </a:path>
                <a:path w="905510" h="905510">
                  <a:moveTo>
                    <a:pt x="452659" y="905317"/>
                  </a:moveTo>
                  <a:lnTo>
                    <a:pt x="403337" y="902661"/>
                  </a:lnTo>
                  <a:lnTo>
                    <a:pt x="355553" y="894877"/>
                  </a:lnTo>
                  <a:lnTo>
                    <a:pt x="309584" y="882240"/>
                  </a:lnTo>
                  <a:lnTo>
                    <a:pt x="265705" y="865028"/>
                  </a:lnTo>
                  <a:lnTo>
                    <a:pt x="224193" y="843516"/>
                  </a:lnTo>
                  <a:lnTo>
                    <a:pt x="185324" y="817980"/>
                  </a:lnTo>
                  <a:lnTo>
                    <a:pt x="149375" y="788697"/>
                  </a:lnTo>
                  <a:lnTo>
                    <a:pt x="116620" y="755943"/>
                  </a:lnTo>
                  <a:lnTo>
                    <a:pt x="87337" y="719993"/>
                  </a:lnTo>
                  <a:lnTo>
                    <a:pt x="61801" y="681124"/>
                  </a:lnTo>
                  <a:lnTo>
                    <a:pt x="40289" y="639612"/>
                  </a:lnTo>
                  <a:lnTo>
                    <a:pt x="23076" y="595733"/>
                  </a:lnTo>
                  <a:lnTo>
                    <a:pt x="10440" y="549764"/>
                  </a:lnTo>
                  <a:lnTo>
                    <a:pt x="2656" y="501980"/>
                  </a:lnTo>
                  <a:lnTo>
                    <a:pt x="0" y="452658"/>
                  </a:lnTo>
                  <a:lnTo>
                    <a:pt x="905319" y="452659"/>
                  </a:lnTo>
                  <a:lnTo>
                    <a:pt x="902663" y="501981"/>
                  </a:lnTo>
                  <a:lnTo>
                    <a:pt x="894878" y="549764"/>
                  </a:lnTo>
                  <a:lnTo>
                    <a:pt x="882242" y="595734"/>
                  </a:lnTo>
                  <a:lnTo>
                    <a:pt x="865029" y="639612"/>
                  </a:lnTo>
                  <a:lnTo>
                    <a:pt x="843517" y="681124"/>
                  </a:lnTo>
                  <a:lnTo>
                    <a:pt x="817982" y="719993"/>
                  </a:lnTo>
                  <a:lnTo>
                    <a:pt x="788698" y="755943"/>
                  </a:lnTo>
                  <a:lnTo>
                    <a:pt x="755944" y="788698"/>
                  </a:lnTo>
                  <a:lnTo>
                    <a:pt x="719994" y="817981"/>
                  </a:lnTo>
                  <a:lnTo>
                    <a:pt x="681125" y="843517"/>
                  </a:lnTo>
                  <a:lnTo>
                    <a:pt x="639613" y="865029"/>
                  </a:lnTo>
                  <a:lnTo>
                    <a:pt x="595735" y="882241"/>
                  </a:lnTo>
                  <a:lnTo>
                    <a:pt x="549765" y="894877"/>
                  </a:lnTo>
                  <a:lnTo>
                    <a:pt x="501982" y="902662"/>
                  </a:lnTo>
                  <a:lnTo>
                    <a:pt x="452659" y="905317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3291656" y="5684996"/>
              <a:ext cx="364490" cy="364490"/>
            </a:xfrm>
            <a:custGeom>
              <a:rect l="l" t="t" r="r" b="b"/>
              <a:pathLst>
                <a:path w="364489" h="364489">
                  <a:moveTo>
                    <a:pt x="364335" y="145734"/>
                  </a:moveTo>
                  <a:lnTo>
                    <a:pt x="0" y="145734"/>
                  </a:lnTo>
                  <a:lnTo>
                    <a:pt x="0" y="109300"/>
                  </a:lnTo>
                  <a:lnTo>
                    <a:pt x="182167" y="0"/>
                  </a:lnTo>
                  <a:lnTo>
                    <a:pt x="364335" y="109300"/>
                  </a:lnTo>
                  <a:lnTo>
                    <a:pt x="364335" y="145734"/>
                  </a:lnTo>
                  <a:close/>
                </a:path>
                <a:path w="364489" h="364489">
                  <a:moveTo>
                    <a:pt x="327902" y="327902"/>
                  </a:moveTo>
                  <a:lnTo>
                    <a:pt x="36433" y="327902"/>
                  </a:lnTo>
                  <a:lnTo>
                    <a:pt x="36433" y="145734"/>
                  </a:lnTo>
                  <a:lnTo>
                    <a:pt x="109300" y="145734"/>
                  </a:lnTo>
                  <a:lnTo>
                    <a:pt x="109300" y="291468"/>
                  </a:lnTo>
                  <a:lnTo>
                    <a:pt x="327902" y="291468"/>
                  </a:lnTo>
                  <a:lnTo>
                    <a:pt x="327902" y="327902"/>
                  </a:lnTo>
                  <a:close/>
                </a:path>
                <a:path w="364489" h="364489">
                  <a:moveTo>
                    <a:pt x="218601" y="291468"/>
                  </a:moveTo>
                  <a:lnTo>
                    <a:pt x="145734" y="291468"/>
                  </a:lnTo>
                  <a:lnTo>
                    <a:pt x="145734" y="145734"/>
                  </a:lnTo>
                  <a:lnTo>
                    <a:pt x="218601" y="145734"/>
                  </a:lnTo>
                  <a:lnTo>
                    <a:pt x="218601" y="291468"/>
                  </a:lnTo>
                  <a:close/>
                </a:path>
                <a:path w="364489" h="364489">
                  <a:moveTo>
                    <a:pt x="327902" y="291468"/>
                  </a:moveTo>
                  <a:lnTo>
                    <a:pt x="255035" y="291468"/>
                  </a:lnTo>
                  <a:lnTo>
                    <a:pt x="255035" y="145734"/>
                  </a:lnTo>
                  <a:lnTo>
                    <a:pt x="327902" y="145734"/>
                  </a:lnTo>
                  <a:lnTo>
                    <a:pt x="327902" y="291468"/>
                  </a:lnTo>
                  <a:close/>
                </a:path>
                <a:path w="364489" h="364489">
                  <a:moveTo>
                    <a:pt x="364335" y="364335"/>
                  </a:moveTo>
                  <a:lnTo>
                    <a:pt x="0" y="364335"/>
                  </a:lnTo>
                  <a:lnTo>
                    <a:pt x="0" y="327902"/>
                  </a:lnTo>
                  <a:lnTo>
                    <a:pt x="364335" y="327902"/>
                  </a:lnTo>
                  <a:lnTo>
                    <a:pt x="364335" y="36433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/>
          <p:nvPr/>
        </p:nvSpPr>
        <p:spPr>
          <a:xfrm>
            <a:off x="5858878" y="3543820"/>
            <a:ext cx="751205" cy="171450"/>
          </a:xfrm>
          <a:custGeom>
            <a:rect l="l" t="t" r="r" b="b"/>
            <a:pathLst>
              <a:path w="751204" h="171450">
                <a:moveTo>
                  <a:pt x="171450" y="57150"/>
                </a:moveTo>
                <a:lnTo>
                  <a:pt x="0" y="57150"/>
                </a:lnTo>
                <a:lnTo>
                  <a:pt x="0" y="85725"/>
                </a:lnTo>
                <a:lnTo>
                  <a:pt x="0" y="114300"/>
                </a:lnTo>
                <a:lnTo>
                  <a:pt x="171450" y="114300"/>
                </a:lnTo>
                <a:lnTo>
                  <a:pt x="171450" y="85725"/>
                </a:lnTo>
                <a:lnTo>
                  <a:pt x="171450" y="57150"/>
                </a:lnTo>
                <a:close/>
              </a:path>
              <a:path w="751204" h="171450">
                <a:moveTo>
                  <a:pt x="400050" y="57150"/>
                </a:moveTo>
                <a:lnTo>
                  <a:pt x="228600" y="57150"/>
                </a:lnTo>
                <a:lnTo>
                  <a:pt x="228600" y="85725"/>
                </a:lnTo>
                <a:lnTo>
                  <a:pt x="228600" y="114300"/>
                </a:lnTo>
                <a:lnTo>
                  <a:pt x="400050" y="114300"/>
                </a:lnTo>
                <a:lnTo>
                  <a:pt x="400050" y="85725"/>
                </a:lnTo>
                <a:lnTo>
                  <a:pt x="400050" y="57150"/>
                </a:lnTo>
                <a:close/>
              </a:path>
              <a:path w="751204" h="171450">
                <a:moveTo>
                  <a:pt x="750747" y="85725"/>
                </a:moveTo>
                <a:lnTo>
                  <a:pt x="693597" y="57150"/>
                </a:lnTo>
                <a:lnTo>
                  <a:pt x="579297" y="0"/>
                </a:lnTo>
                <a:lnTo>
                  <a:pt x="579297" y="57150"/>
                </a:lnTo>
                <a:lnTo>
                  <a:pt x="457200" y="57150"/>
                </a:lnTo>
                <a:lnTo>
                  <a:pt x="457200" y="85725"/>
                </a:lnTo>
                <a:lnTo>
                  <a:pt x="457200" y="114300"/>
                </a:lnTo>
                <a:lnTo>
                  <a:pt x="579297" y="114300"/>
                </a:lnTo>
                <a:lnTo>
                  <a:pt x="579297" y="171450"/>
                </a:lnTo>
                <a:lnTo>
                  <a:pt x="693597" y="114300"/>
                </a:lnTo>
                <a:lnTo>
                  <a:pt x="750747" y="85725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CA72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FF960D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29308" y="2580686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现状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864C00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876808" y="4033328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市场规模巨大，竞争激烈。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48109" y="5526533"/>
            <a:ext cx="4368800" cy="2425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技术创新成为核心竞争力，新材料、新工艺不断涌现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FF960D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642363" y="1506960"/>
            <a:ext cx="27686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国际化趋势明显，国内企业积极拓展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海外市场。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54963" y="3878729"/>
            <a:ext cx="3974465" cy="2162810"/>
          </a:xfrm>
          <a:prstGeom prst="rect">
            <a:avLst/>
          </a:prstGeom>
          <a:solidFill>
            <a:srgbClr val="CA7200">
              <a:alpha val="76861"/>
            </a:srgbClr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950">
              <a:latin typeface="Times New Roman"/>
              <a:cs typeface="Times New Roman"/>
            </a:endParaRPr>
          </a:p>
          <a:p>
            <a:pPr marL="226060" marR="996315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环保和节能要求不断提高，推动行业向绿色、低碳方向发展。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146873" y="1497058"/>
            <a:ext cx="3263900" cy="1209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960D"/>
                </a:solidFill>
                <a:latin typeface="微软雅黑"/>
                <a:cs typeface="微软雅黑"/>
              </a:rPr>
              <a:t>轻量化发展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采用高强度轻质材料和先进的制造工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艺，减轻车辆重量，降低能耗和排放。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146873" y="3712995"/>
            <a:ext cx="30734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960D"/>
                </a:solidFill>
                <a:latin typeface="微软雅黑"/>
                <a:cs typeface="微软雅黑"/>
              </a:rPr>
              <a:t>个性化定制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满足消费者个性化需求，提供定制化产品和服务将成为行业发展的重要趋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230755">
              <a:lnSpc>
                <a:spcPct val="100000"/>
              </a:lnSpc>
              <a:spcBef>
                <a:spcPts val="105"/>
              </a:spcBef>
            </a:pPr>
            <a:r>
              <a:rPr spc="-10"/>
              <a:t>智能化发展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12700" marR="725170">
              <a:lnSpc>
                <a:spcPct val="150000"/>
              </a:lnSpc>
              <a:spcBef>
                <a:spcPts val="5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随着人工智能和大数据技术的应用，车辆零部件将实现更高程度的智能化，提</a:t>
            </a:r>
            <a:endParaRPr sz="1500">
              <a:latin typeface="微软雅黑"/>
              <a:cs typeface="微软雅黑"/>
            </a:endParaRPr>
          </a:p>
          <a:p>
            <a:pPr marL="1536700">
              <a:lnSpc>
                <a:spcPct val="100000"/>
              </a:lnSpc>
              <a:spcBef>
                <a:spcPts val="900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高车辆性能和安全性。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300">
              <a:latin typeface="微软雅黑"/>
              <a:cs typeface="微软雅黑"/>
            </a:endParaRPr>
          </a:p>
          <a:p>
            <a:pPr marL="732790" indent="2028189">
              <a:lnSpc>
                <a:spcPct val="100000"/>
              </a:lnSpc>
            </a:pPr>
            <a:r>
              <a:rPr spc="-10"/>
              <a:t>电动化发展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732790" marR="196215">
              <a:lnSpc>
                <a:spcPct val="150000"/>
              </a:lnSpc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随着新能源汽车市场的不断扩大，电动车辆零部件的需求将持续增长，如</a:t>
            </a:r>
            <a:endParaRPr sz="1500">
              <a:latin typeface="微软雅黑"/>
              <a:cs typeface="微软雅黑"/>
            </a:endParaRPr>
          </a:p>
          <a:p>
            <a:pPr marL="2066289">
              <a:lnSpc>
                <a:spcPct val="100000"/>
              </a:lnSpc>
              <a:spcBef>
                <a:spcPts val="900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电池、电机、电控等。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0081" y="235320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960D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96852" y="3604041"/>
            <a:ext cx="43973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FFFFFF"/>
                </a:solidFill>
              </a:rPr>
              <a:t>市场需求与竞争格局</a:t>
            </a:r>
            <a:endParaRPr sz="3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整车制造需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随着全球汽车产量的稳定增长，车辆零部件作为汽车制造的重要组成部分，持续受益于整车制造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的市场需求。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296697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维修保养市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场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随着汽车保有量的不断增加，汽车维修保养市场对零部件的需求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也相应增长。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916647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新能源汽车市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场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3073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955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新能源汽车市场的快速发展为车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辆零部件行业提供了新的增长点，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如电池、电机、电控等核心零部件。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864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351E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351E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351E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本土厂商崛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起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近年来，中国等国家的本土汽车零部件厂商通过技术创新和市场拓展，逐渐在国际市场上获得一席之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地。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合作与兼并重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组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为应对市场竞争，汽车零部件厂商之间不断进行合作与兼并重组，以实现资源共享和优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势互补。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国际厂商主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导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国际知名汽车零部件厂商凭借技术、品牌和规模优势，在全球市场中占据主导地位。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FFEAC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竞争格局概述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F771A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383948" y="1511150"/>
            <a:ext cx="8769350" cy="48145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3030">
              <a:lnSpc>
                <a:spcPct val="100000"/>
              </a:lnSpc>
              <a:spcBef>
                <a:spcPts val="105"/>
              </a:spcBef>
            </a:pPr>
            <a:r>
              <a:rPr sz="1600" b="1">
                <a:solidFill>
                  <a:srgbClr val="FFFFFF"/>
                </a:solidFill>
                <a:latin typeface="微软雅黑"/>
                <a:cs typeface="微软雅黑"/>
              </a:rPr>
              <a:t>博世</a:t>
            </a: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（Bosch）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德国博世是全球领先的汽车零部件供应商之一，产品涵盖燃油系统、刹车系统、传感器等多个领域，以高品质和广泛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的产品线著称。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250">
              <a:latin typeface="微软雅黑"/>
              <a:cs typeface="微软雅黑"/>
            </a:endParaRPr>
          </a:p>
          <a:p>
            <a:pPr marL="133350">
              <a:lnSpc>
                <a:spcPct val="100000"/>
              </a:lnSpc>
            </a:pPr>
            <a:r>
              <a:rPr sz="1600" b="1">
                <a:solidFill>
                  <a:srgbClr val="FFFFFF"/>
                </a:solidFill>
                <a:latin typeface="微软雅黑"/>
                <a:cs typeface="微软雅黑"/>
              </a:rPr>
              <a:t>电装</a:t>
            </a: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（Denso）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日本电装是世界著名的汽车零部件制造商，专注于汽车空调、发动机控制系统、智能驾驶等领域，以技术创新和高效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能产品闻名。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400">
              <a:latin typeface="微软雅黑"/>
              <a:cs typeface="微软雅黑"/>
            </a:endParaRPr>
          </a:p>
          <a:p>
            <a:pPr marL="169545">
              <a:lnSpc>
                <a:spcPct val="100000"/>
              </a:lnSpc>
            </a:pPr>
            <a:r>
              <a:rPr sz="1600" b="1">
                <a:solidFill>
                  <a:srgbClr val="FFFFFF"/>
                </a:solidFill>
                <a:latin typeface="微软雅黑"/>
                <a:cs typeface="微软雅黑"/>
              </a:rPr>
              <a:t>大陆集团</a:t>
            </a: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（Continental）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00">
              <a:latin typeface="微软雅黑"/>
              <a:cs typeface="微软雅黑"/>
            </a:endParaRPr>
          </a:p>
          <a:p>
            <a:pPr marL="30480" marR="158115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德国大陆集团是全球领先的汽车零部件供应商之一，产品涵盖轮胎、制动系统、车身电子等，以高品质和全面的解决方案著称。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1" name="object 11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F771A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4" name="object 14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FF771A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主要厂商及产品特点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0081" y="235320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960D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96852" y="3604041"/>
            <a:ext cx="43973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FFFFFF"/>
                </a:solidFill>
              </a:rPr>
              <a:t>技术创新与研发能力</a:t>
            </a:r>
            <a:endParaRPr sz="3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FFEAC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EAC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FFEAC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FFEAC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EAC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技术创新现状及趋势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4974291"/>
            <a:ext cx="7312025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960D"/>
                </a:solidFill>
                <a:latin typeface="微软雅黑"/>
                <a:cs typeface="微软雅黑"/>
              </a:rPr>
              <a:t>电动化技</a:t>
            </a:r>
            <a:r>
              <a:rPr sz="1700" b="1" spc="-50">
                <a:solidFill>
                  <a:srgbClr val="FF960D"/>
                </a:solidFill>
                <a:latin typeface="微软雅黑"/>
                <a:cs typeface="微软雅黑"/>
              </a:rPr>
              <a:t>术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随着新能源汽车市场的不断扩大，电动化技术成为车辆零部件行业的重要发展方向，包括电池、电机</a:t>
            </a:r>
            <a:r>
              <a:rPr sz="1250" spc="-50">
                <a:latin typeface="微软雅黑"/>
                <a:cs typeface="微软雅黑"/>
              </a:rPr>
              <a:t>、</a:t>
            </a:r>
            <a:r>
              <a:rPr sz="1250">
                <a:latin typeface="微软雅黑"/>
                <a:cs typeface="微软雅黑"/>
              </a:rPr>
              <a:t>电控等关键技术的研发和应用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0067" y="1516488"/>
            <a:ext cx="7150100" cy="10064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960D"/>
                </a:solidFill>
                <a:latin typeface="微软雅黑"/>
                <a:cs typeface="微软雅黑"/>
              </a:rPr>
              <a:t>智能化技</a:t>
            </a:r>
            <a:r>
              <a:rPr sz="1700" b="1" spc="-50">
                <a:solidFill>
                  <a:srgbClr val="FF960D"/>
                </a:solidFill>
                <a:latin typeface="微软雅黑"/>
                <a:cs typeface="微软雅黑"/>
              </a:rPr>
              <a:t>术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ts val="2850"/>
              </a:lnSpc>
              <a:spcBef>
                <a:spcPts val="75"/>
              </a:spcBef>
            </a:pPr>
            <a:r>
              <a:rPr sz="1250">
                <a:latin typeface="微软雅黑"/>
                <a:cs typeface="微软雅黑"/>
              </a:rPr>
              <a:t>随着人工智能和机器学习技术的发展，车辆零部件行业正逐步实现智能化生产和管理，提高生产效</a:t>
            </a:r>
            <a:r>
              <a:rPr sz="1250" spc="-50">
                <a:latin typeface="微软雅黑"/>
                <a:cs typeface="微软雅黑"/>
              </a:rPr>
              <a:t>率</a:t>
            </a:r>
            <a:r>
              <a:rPr sz="1250">
                <a:latin typeface="微软雅黑"/>
                <a:cs typeface="微软雅黑"/>
              </a:rPr>
              <a:t>和产品质量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8226" y="3216655"/>
            <a:ext cx="7264400" cy="9150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960D"/>
                </a:solidFill>
                <a:latin typeface="微软雅黑"/>
                <a:cs typeface="微软雅黑"/>
              </a:rPr>
              <a:t>轻量化技</a:t>
            </a:r>
            <a:r>
              <a:rPr sz="1700" b="1" spc="-50">
                <a:solidFill>
                  <a:srgbClr val="FF960D"/>
                </a:solidFill>
                <a:latin typeface="微软雅黑"/>
                <a:cs typeface="微软雅黑"/>
              </a:rPr>
              <a:t>术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latin typeface="微软雅黑"/>
                <a:cs typeface="微软雅黑"/>
              </a:rPr>
              <a:t>采用高强度轻质材料和先进的制造工艺，实现车辆零部件的轻量化，降低汽车能耗和排放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960D"/>
                </a:solidFill>
                <a:latin typeface="微软雅黑"/>
                <a:cs typeface="微软雅黑"/>
              </a:rPr>
              <a:t>研发投入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国际知名车辆零部件企业普遍重视研发投入，保持较高的研发经费占比，推动技术创新和产品升级。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FF960D"/>
                </a:solidFill>
                <a:latin typeface="微软雅黑"/>
                <a:cs typeface="微软雅黑"/>
              </a:rPr>
              <a:t>研发团队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拥有高素质的研发团队是企业研发能力的核心，国际领先企业注重研发团队的建设和人才培养。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FF960D"/>
                </a:solidFill>
                <a:latin typeface="微软雅黑"/>
                <a:cs typeface="微软雅黑"/>
              </a:rPr>
              <a:t>研发成果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通过专利申请、论文发表、国际合作等方式，评估企业的研发成果和国际竞争力。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研发能力评估与比较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https://d.book118.com/816152034121010100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Office Theme</vt:lpstr>
      <vt:lpstr>车辆零部件行业报告</vt:lpstr>
      <vt:lpstr>PowerPoint Presentation</vt:lpstr>
      <vt:lpstr>行业概述与发展趋势</vt:lpstr>
      <vt:lpstr>车辆零部件行业定义及分类</vt:lpstr>
      <vt:lpstr>车辆零部件行业定义及分类</vt:lpstr>
      <vt:lpstr>车辆零部件行业定义及分类</vt:lpstr>
      <vt:lpstr>行业发展历程及现状</vt:lpstr>
      <vt:lpstr>行业发展历程及现状</vt:lpstr>
      <vt:lpstr>行业发展历程及现状</vt:lpstr>
      <vt:lpstr>行业发展历程及现状</vt:lpstr>
      <vt:lpstr>未来发展趋势预测</vt:lpstr>
      <vt:lpstr>市场需求与竞争格局</vt:lpstr>
      <vt:lpstr>市场需求分析</vt:lpstr>
      <vt:lpstr>竞争格局概述</vt:lpstr>
      <vt:lpstr>主要厂商及产品特点</vt:lpstr>
      <vt:lpstr>技术创新与研发能力</vt:lpstr>
      <vt:lpstr>技术创新现状及趋势</vt:lpstr>
      <vt:lpstr>研发能力评估与比较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2024-09-24T13:40:04.739</cp:lastPrinted>
  <dcterms:created xsi:type="dcterms:W3CDTF">2024-09-24T05:40:04Z</dcterms:created>
  <dcterms:modified xsi:type="dcterms:W3CDTF">2024-09-24T05:40:06Z</dcterms:modified>
</cp:coreProperties>
</file>