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0F227-B832-4A80-8162-41F19D957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230C2-24B4-4EF5-BBC3-A22601A0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DCB95-6F38-426E-B900-C25DFC61F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B221C-8BE6-4A2C-9FCE-EF92251B6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96106-4A77-460F-9FED-D8B8584F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51BAC-2296-413C-9F1E-F646A826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543632-462B-4641-B0A4-1A01C9A8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30F73-C477-4053-A818-801CCD1A5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C9DA2-88A6-4F5C-96E1-F88266799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904DA-A1AF-4011-9327-36D1794D4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0FD27-F466-49B7-BEB6-6E521F85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530011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用二分法求方程的近似解通用课件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二分法简介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二分法求解步骤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二分法求解实例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二分法的优缺点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二分法的改进方向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二分法的定义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二分法是一种求解实数方程近似解的数值方法。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它通过不断地将求解区间一分为二，逐步缩小解的搜索范围，从而找到方程的近似解。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92" b="176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二分法的基本原理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二分法基于函数的零点存在性定理，即如果函数在区间两端取值异号，则该区间内至少存在一个零点。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通过不断将区间一分为二，并检查每一段上的函数值是否异号，可以逐步逼近零点，从而找到方程的近似解。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二分法的适用范围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二分法适用于求解实数范围内的单根或多根问题。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适用于连续且在指定区间内单调的函数。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对于非线性方程或具有多个解的方程，可能需要结合其他方法来求解。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二分法求解步骤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确定初始区间是求解二分法的基础，通常选取包含解的区间作为初始区间。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确定初始区间的长度，长度不宜过大或过小，以保证求解精度。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确定初始区间的端点，通常选取方程的根或函数值变化较大的点作为端点。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确定初始区间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计算中点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根据初始区间计算中点，中点是区间两个端点的平均值。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计算中点处的函数值，即代入方程求解。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计算中点处的导数值，以便判断函数在该点的单调性。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若中点处的函数值为0，则该点即为方程的根。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若中点处的函数值异号，则根所在的半区间为函数值为0的区间。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根据中点处的函数值判断方程的根所在的半区间。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判断中点处的函数值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https://d.book118.com/816153001120010033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2024-09-02T02:51:12.529</cp:lastPrinted>
  <dcterms:created xsi:type="dcterms:W3CDTF">2024-09-01T18:51:12Z</dcterms:created>
  <dcterms:modified xsi:type="dcterms:W3CDTF">2024-09-01T18:51:14Z</dcterms:modified>
</cp:coreProperties>
</file>