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2E0B8-6832-49EE-921F-3D973B61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7D771-963F-4BEA-BBC9-29AF1E5B7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CDC55-BE2D-484F-BC91-E95845E5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DFC70-5479-489F-A655-DFD3FFDDA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82AEB-F52B-4405-9FCE-21CC6E068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6D4BE-258C-412A-99ED-BB9C7A8D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B2640-3DF3-49F6-9163-62336048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1B9F2-E924-4559-8688-16316FC8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F0E54-BBFD-4527-B36A-DEFD31573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BBE96-DE26-49CF-986C-9C00A0EB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C03D-E3B2-46AD-A338-EE7C1524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515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直肠肿瘤术后护理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直肠肿瘤术后护理概述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直肠肿瘤术后护理概述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术后护理有助于减轻患者的疼痛和不适，促进伤口愈合，加速术后恢复。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术后护理可以及时发现并处理并发症，如感染、出血等，降低并发症的发生率。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术后护理可以帮助患者尽快恢复正常的生活和工作，提高生活质量。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控制并发症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术后护理的目标和原则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术后护理应关注患者的舒适度，采取适当的措施缓解疼痛、肿胀和不适感。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术后护理应密切观察患者情况，及时发现并处理并发症，确保患者的安全。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术后护理应积极促进患者的康复，包括提供适当的锻炼和康复指导。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术后护理应关注患者的心理状态，提供必要的心理支持和辅导，帮助患者保持良好的心态。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高蛋白、高纤维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147" r="131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术后初期，患者应进食流质食物，如汤、粥等，以减少对肠道的刺激。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随着肠道功能的恢复，逐渐过渡到软食，如面条、蒸蛋等。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鼓励患者摄入高蛋白、高纤维的食物，如鱼肉、蔬菜等，以促进伤口愈合和肠道蠕动。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避免摄入辛辣、油腻等刺激性食物，以免加重肠道负担。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养成定时排便的习惯，避免便秘或腹泻。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留意排便时是否有便血、疼痛等症状，如有异常及时就医。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排便后用温水清洗肛周，保持清洁干燥，预防感染。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每日可进行温水坐浴，有助于缓解肛门疼痛和水肿。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规律排便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注意便血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保持肛周清洁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坐浴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术后逐渐增加活动量，促进肠道蠕动和身体恢复。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适量活动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避免剧烈运动和重体力劳动，以免影响伤口愈合。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保证充足的休息时间，有助于身体恢复和免疫力提升。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充足休息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关注患者的心理状态，给予关爱和支持，帮助患者保持良好的心态。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术后应密切观察患者的生命体征，特别是血压和心率的变化。保持引流管的通畅，观察引流液的颜色和量，以便及时发现出血。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一旦发现出血，应立即通知医生，并保持患者平卧，给予吸氧和输液治疗。必要时，需要进行输血和止血治疗。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https://d.book118.com/816155155104010102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2024-09-27T04:31:22.082</cp:lastPrinted>
  <dcterms:created xsi:type="dcterms:W3CDTF">2024-09-26T20:31:22Z</dcterms:created>
  <dcterms:modified xsi:type="dcterms:W3CDTF">2024-09-26T20:31:24Z</dcterms:modified>
</cp:coreProperties>
</file>