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F630B-B131-4CD5-B7B7-D6A97A9A8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B6AF4-F1BD-411F-B346-6A9C7898B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5536E-1D24-4A14-ADB8-FA064F725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8F1F8-99FB-440A-A867-C13B6EF08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5FD3E0-2601-4C41-B3DC-0F8CA86A8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FD0721-C8AA-4470-9883-F99FCDDD1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9E90E-5A94-4572-B223-45C62AD15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678C6-AAEE-4D8E-88E4-BC8CF33E9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477CC-7A2B-4181-A9B0-3B864782A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6D0AB-82E7-4271-89DE-8EDD9E33C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5620C-6073-47F7-80E9-3E7434365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55200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超越梦想点亮人生之光主题班会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梦想与现实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超越自我，挑战极限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点亮人生之光，实现自我价值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团队合作，携手共进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通过本次主题班会，旨在引导学生树立正确的人生观、价值观，激发他们的内在动力，为实现梦想而努力奋斗。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当前社会竞争激烈，部分学生存在迷茫、焦虑等情绪。通过班会的形式，帮助学生认清自我，找到人生方向，以更加积极的心态面对未来。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班会主题和意义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超越梦想，点亮人生之光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班会以“超越梦想，点亮人生之光”为主题，通过分享成功人士的励志故事、探讨实现梦想的方法和途径等方式，鼓励学生积极追求梦想，挑战自我。同时，班会还强调坚持不懈、团结协作等精神品质的培养，帮助学生塑造积极向上的人生态度。通过本次班会，学生们能够更好地认识自己，明确人生目标，为实现梦想付出努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梦想与现实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91" r="16491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梦想是个人内心的渴望和向往，代表着对未来的期望和追求。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梦想能够激发人的潜能和动力，推动人不断前进和成长。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拥有梦想可以让人的生活更加充实和有意义，为人生增添色彩。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梦想的定义与重要性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现实与梦想之间往往存在着巨大的差距，需要付出努力和汗水才能弥补。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现实中的困难和挫折常常会让人产生放弃梦想的念头。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面对现实，需要保持积极的心态和坚定的信念，不断寻找实现梦想的机会和可能。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现实与梦想的差距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制定明确的目标和计划，将梦想分解为可行的任务和时间表。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培养良好的习惯和自律精神，坚持不懈地执行计划和任务。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积极寻求他人的帮助和支持，借助团队的力量实现共同的梦想。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不断学习和提升自己的能力，以更好地应对现实中的挑战和机遇。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如何将梦想变为现实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超越自我，挑战极限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91" r="1649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突破个人舒适区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拓展人生可能性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通过超越自我，我们能够突破自己的舒适区，尝试新的事物和经历，从而不断成长和进步。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当我们超越自我并取得成功时，会获得巨大的成就感和自信心，这将激励我们不断追求更高的目标。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超越自我意味着不断挑战自己的极限，这将使我们的人生充满无限可能性和创造力。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超越自我的意义和价值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挑战极限，勇攀高峰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要挑战极限，首先需要设定明确、具有挑战性的目标，这将激发我们的斗志和动力。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为了实现目标，我们需要制定详细的计划和策略，包括时间管理、资源分配等，以确保我们的行动具有针对性和有效性。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挑战极限需要坚定的意志和毅力，只有坚持不懈、持之以恒地努力，才能最终攀登到成功的高峰。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坚持不懈，持之以恒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不断学习和成长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勇于尝试新事物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培养自律和坚持的品质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如何培养超越自我的精神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要超越自我，需要勇于尝试新事物和经历，这将有助于我们拓展视野、增长见识，并发现自己的潜力和可能性。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通过不断学习和成长，我们可以不断提升自己的能力和素质，从而更好地应对各种挑战和机遇。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积极的心态是超越自我的关键，我们需要时刻保持乐观、自信、勇敢的态度，面对挑战和困难时不气馁、不放弃。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自律和坚持是超越自我的重要品质，我们需要通过制定计划、设定目标、坚持不懈地努力来培养这些品质，从而更好地掌控自己的人生和命运。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https://d.book118.com/816155200045010044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2024-09-12T13:57:31.855</cp:lastPrinted>
  <dcterms:created xsi:type="dcterms:W3CDTF">2024-09-12T05:57:31Z</dcterms:created>
  <dcterms:modified xsi:type="dcterms:W3CDTF">2024-09-12T05:57:34Z</dcterms:modified>
</cp:coreProperties>
</file>