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77FE8B-C5FD-4538-A510-12BA0C6AB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9F432C-7703-49A5-B477-EFB322FC4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08656B-012C-4F60-9007-96F33A572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6E7E3E-20C8-45A5-B12B-60768D246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74BCDA-1CF2-4B13-AB7E-10CA14595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BC55C7-833B-4777-82AF-4346B4F98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4E612E-FB1B-4A01-A4BC-BCB8F3037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DFDE56-B3F5-461A-A7E1-937C2E7BD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FC8571-CDED-4DAC-ABF7-A6218A583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7DB451-CA1B-41DA-B6DB-119419B83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C2DD80-B4A7-4811-8B95-51910A13D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1552150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营销实践活动总结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2024-01-14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活动背景介绍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活动内容概述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经验教训总结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团队建设与合作反思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活动背景介绍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通过营销活动，让更多潜在客户了解品牌，提高品牌在市场上的知名度。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促进产品销售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建立品牌形象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通过活动吸引潜在客户，并促进产品的销售。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通过活动传递品牌价值观和理念，建立品牌形象和口碑。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XXXX年XX月XX日至XXXX年XX月XX日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[XXXXX]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负责活动的策划、组织与执行。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476" r="12476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417" r="2141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营销团队成员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活动的目标受众，通过活动了解品牌和产品。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客户与潜在客户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对活动进行报道，扩大活动影响力。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媒体记者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参与人员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活动内容概述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对活动效果进行评估，总结经验教训。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活动执行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按照计划，组织人员实施活动。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制定预算和资源需求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评估活动所需的人力、物力和财力。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确定活动目标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明确活动目的，制定相应的营销策略和计划。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策划活动内容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根据目标，设计活动形式、主题、时间等。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活动流程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营销策略与手段</a:t>
            </a:r>
          </a:p>
        </p:txBody>
      </p:sp>
      <p:sp>
        <p:nvSpPr>
          <p:cNvPr id="24" name="AutoShape 24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706195" y="1383030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3510796" y="1391507"/>
            <a:ext cx="1972913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3620861" y="1720882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762276" y="1720882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渠道选择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755288" y="2044732"/>
            <a:ext cx="1483930" cy="1058052"/>
          </a:xfrm>
          <a:prstGeom prst="rect">
            <a:avLst/>
          </a:prstGeom>
        </p:spPr>
        <p:txBody>
          <a:bodyPr wrap="square" lIns="95250" tIns="95250" rIns="47625" bIns="952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根据市场分析，明确产品的特点和优势。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6951735" y="2122338"/>
            <a:ext cx="1483930" cy="902839"/>
          </a:xfrm>
          <a:prstGeom prst="rect">
            <a:avLst/>
          </a:prstGeom>
        </p:spPr>
        <p:txBody>
          <a:bodyPr wrap="square" lIns="95250" tIns="95250" rIns="47625" bIns="952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选择合适的销售渠道，如线上、线下等。</a:t>
            </a:r>
          </a:p>
        </p:txBody>
      </p:sp>
      <p:sp>
        <p:nvSpPr>
          <p:cNvPr id="49" name="Freeform 49"/>
          <p:cNvSpPr/>
          <p:nvPr/>
        </p:nvSpPr>
        <p:spPr>
          <a:xfrm>
            <a:off x="4303236" y="1457395"/>
            <a:ext cx="388033" cy="3880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7482437" y="1457395"/>
            <a:ext cx="422525" cy="422525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目标市场分析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sp>
        <p:nvSpPr>
          <p:cNvPr id="56" name="AutoShape 56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TextBox 57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分析目标市场的需求、竞争状况和消费者行为。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根据产品定位和市场状况，制定合理的价格策略。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制定各种促销活动，如折扣、赠品等。</a:t>
            </a:r>
          </a:p>
        </p:txBody>
      </p:sp>
      <p:sp>
        <p:nvSpPr>
          <p:cNvPr id="60" name="Freeform 60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26" r="312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0734" r="2073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宣传与推广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选择合适的媒体进行广告投放，如电视、网络等。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利用社交媒体平台进行内容营销和互动营销。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通过客户评价和推荐，提高品牌知名度和信誉度。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与其他企业或机构合作，共同推广产品和服务。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广告投放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口碑营销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合作推广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https://d.book118.com/816155215023010051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2024-09-16T19:42:35.523</cp:lastPrinted>
  <dcterms:created xsi:type="dcterms:W3CDTF">2024-09-16T11:42:35Z</dcterms:created>
  <dcterms:modified xsi:type="dcterms:W3CDTF">2024-09-16T11:42:37Z</dcterms:modified>
</cp:coreProperties>
</file>