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6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B1894-0FBA-4DDB-B8F2-9F24507C8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8C965-4116-43C1-8A28-CC0F563A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C6FA8-6902-462C-BC67-10B044D6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1007C-A7FE-4889-8796-39B64C63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48171-E74B-4206-A9A9-7372B4DA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152A8-BC88-4871-B3F2-DB1B9568F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AA9E6-1082-4B32-8487-90A877EF1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06BE9-E16D-4D4E-A91A-754964F51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FE586-B6B0-403E-9C0B-A41956267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9F525-5243-4705-B1B6-0D4E2F077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D17FA-8583-4C7A-9D13-96B08C46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37" r:id="rId2"/>
    <p:sldLayoutId id="2147484438" r:id="rId3"/>
    <p:sldLayoutId id="2147484439" r:id="rId4"/>
    <p:sldLayoutId id="2147484440" r:id="rId5"/>
    <p:sldLayoutId id="2147484441" r:id="rId6"/>
    <p:sldLayoutId id="2147484442" r:id="rId7"/>
    <p:sldLayoutId id="2147484443" r:id="rId8"/>
    <p:sldLayoutId id="2147484444" r:id="rId9"/>
    <p:sldLayoutId id="2147484445" r:id="rId10"/>
    <p:sldLayoutId id="214748444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14" Type="http://schemas.openxmlformats.org/officeDocument/2006/relationships/tags" Target="../tags/tag457.xml" /><Relationship Id="rId15" Type="http://schemas.openxmlformats.org/officeDocument/2006/relationships/tags" Target="../tags/tag458.xml" /><Relationship Id="rId16" Type="http://schemas.openxmlformats.org/officeDocument/2006/relationships/tags" Target="../tags/tag459.xml" /><Relationship Id="rId17" Type="http://schemas.openxmlformats.org/officeDocument/2006/relationships/tags" Target="../tags/tag460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2" Type="http://schemas.openxmlformats.org/officeDocument/2006/relationships/tags" Target="../tags/tag464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14" Type="http://schemas.openxmlformats.org/officeDocument/2006/relationships/tags" Target="../tags/tag488.xml" /><Relationship Id="rId15" Type="http://schemas.openxmlformats.org/officeDocument/2006/relationships/tags" Target="../tags/tag489.xml" /><Relationship Id="rId16" Type="http://schemas.openxmlformats.org/officeDocument/2006/relationships/tags" Target="../tags/tag490.xml" /><Relationship Id="rId17" Type="http://schemas.openxmlformats.org/officeDocument/2006/relationships/tags" Target="../tags/tag491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0.xml" /><Relationship Id="rId11" Type="http://schemas.openxmlformats.org/officeDocument/2006/relationships/tags" Target="../tags/tag501.xml" /><Relationship Id="rId12" Type="http://schemas.openxmlformats.org/officeDocument/2006/relationships/tags" Target="../tags/tag502.xml" /><Relationship Id="rId13" Type="http://schemas.openxmlformats.org/officeDocument/2006/relationships/tags" Target="../tags/tag503.xml" /><Relationship Id="rId14" Type="http://schemas.openxmlformats.org/officeDocument/2006/relationships/tags" Target="../tags/tag504.xml" /><Relationship Id="rId15" Type="http://schemas.openxmlformats.org/officeDocument/2006/relationships/tags" Target="../tags/tag505.xml" /><Relationship Id="rId16" Type="http://schemas.openxmlformats.org/officeDocument/2006/relationships/tags" Target="../tags/tag506.xml" /><Relationship Id="rId17" Type="http://schemas.openxmlformats.org/officeDocument/2006/relationships/tags" Target="../tags/tag507.xml" /><Relationship Id="rId18" Type="http://schemas.openxmlformats.org/officeDocument/2006/relationships/tags" Target="../tags/tag508.xml" /><Relationship Id="rId19" Type="http://schemas.openxmlformats.org/officeDocument/2006/relationships/tags" Target="../tags/tag509.xml" /><Relationship Id="rId2" Type="http://schemas.openxmlformats.org/officeDocument/2006/relationships/tags" Target="../tags/tag492.xml" /><Relationship Id="rId20" Type="http://schemas.openxmlformats.org/officeDocument/2006/relationships/tags" Target="../tags/tag510.xml" /><Relationship Id="rId21" Type="http://schemas.openxmlformats.org/officeDocument/2006/relationships/tags" Target="../tags/tag511.xml" /><Relationship Id="rId22" Type="http://schemas.openxmlformats.org/officeDocument/2006/relationships/tags" Target="../tags/tag512.xml" /><Relationship Id="rId23" Type="http://schemas.openxmlformats.org/officeDocument/2006/relationships/tags" Target="../tags/tag513.xml" /><Relationship Id="rId24" Type="http://schemas.openxmlformats.org/officeDocument/2006/relationships/tags" Target="../tags/tag514.xml" /><Relationship Id="rId25" Type="http://schemas.openxmlformats.org/officeDocument/2006/relationships/tags" Target="../tags/tag515.xml" /><Relationship Id="rId26" Type="http://schemas.openxmlformats.org/officeDocument/2006/relationships/tags" Target="../tags/tag516.xml" /><Relationship Id="rId27" Type="http://schemas.openxmlformats.org/officeDocument/2006/relationships/tags" Target="../tags/tag517.xml" /><Relationship Id="rId28" Type="http://schemas.openxmlformats.org/officeDocument/2006/relationships/tags" Target="../tags/tag518.xml" /><Relationship Id="rId29" Type="http://schemas.openxmlformats.org/officeDocument/2006/relationships/tags" Target="../tags/tag519.xml" /><Relationship Id="rId3" Type="http://schemas.openxmlformats.org/officeDocument/2006/relationships/tags" Target="../tags/tag493.xml" /><Relationship Id="rId30" Type="http://schemas.openxmlformats.org/officeDocument/2006/relationships/tags" Target="../tags/tag520.xml" /><Relationship Id="rId4" Type="http://schemas.openxmlformats.org/officeDocument/2006/relationships/tags" Target="../tags/tag494.xml" /><Relationship Id="rId5" Type="http://schemas.openxmlformats.org/officeDocument/2006/relationships/tags" Target="../tags/tag495.xml" /><Relationship Id="rId6" Type="http://schemas.openxmlformats.org/officeDocument/2006/relationships/tags" Target="../tags/tag496.xml" /><Relationship Id="rId7" Type="http://schemas.openxmlformats.org/officeDocument/2006/relationships/tags" Target="../tags/tag497.xml" /><Relationship Id="rId8" Type="http://schemas.openxmlformats.org/officeDocument/2006/relationships/tags" Target="../tags/tag498.xml" /><Relationship Id="rId9" Type="http://schemas.openxmlformats.org/officeDocument/2006/relationships/tags" Target="../tags/tag4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9.xml" /><Relationship Id="rId11" Type="http://schemas.openxmlformats.org/officeDocument/2006/relationships/tags" Target="../tags/tag530.xml" /><Relationship Id="rId12" Type="http://schemas.openxmlformats.org/officeDocument/2006/relationships/tags" Target="../tags/tag531.xml" /><Relationship Id="rId13" Type="http://schemas.openxmlformats.org/officeDocument/2006/relationships/tags" Target="../tags/tag532.xml" /><Relationship Id="rId14" Type="http://schemas.openxmlformats.org/officeDocument/2006/relationships/tags" Target="../tags/tag533.xml" /><Relationship Id="rId15" Type="http://schemas.openxmlformats.org/officeDocument/2006/relationships/tags" Target="../tags/tag534.xml" /><Relationship Id="rId16" Type="http://schemas.openxmlformats.org/officeDocument/2006/relationships/tags" Target="../tags/tag535.xml" /><Relationship Id="rId17" Type="http://schemas.openxmlformats.org/officeDocument/2006/relationships/tags" Target="../tags/tag536.xml" /><Relationship Id="rId2" Type="http://schemas.openxmlformats.org/officeDocument/2006/relationships/tags" Target="../tags/tag521.xml" /><Relationship Id="rId3" Type="http://schemas.openxmlformats.org/officeDocument/2006/relationships/tags" Target="../tags/tag522.xml" /><Relationship Id="rId4" Type="http://schemas.openxmlformats.org/officeDocument/2006/relationships/tags" Target="../tags/tag523.xml" /><Relationship Id="rId5" Type="http://schemas.openxmlformats.org/officeDocument/2006/relationships/tags" Target="../tags/tag524.xml" /><Relationship Id="rId6" Type="http://schemas.openxmlformats.org/officeDocument/2006/relationships/tags" Target="../tags/tag525.xml" /><Relationship Id="rId7" Type="http://schemas.openxmlformats.org/officeDocument/2006/relationships/tags" Target="../tags/tag526.xml" /><Relationship Id="rId8" Type="http://schemas.openxmlformats.org/officeDocument/2006/relationships/tags" Target="../tags/tag527.xml" /><Relationship Id="rId9" Type="http://schemas.openxmlformats.org/officeDocument/2006/relationships/tags" Target="../tags/tag5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37.xml" /><Relationship Id="rId4" Type="http://schemas.openxmlformats.org/officeDocument/2006/relationships/tags" Target="../tags/tag538.xml" /><Relationship Id="rId5" Type="http://schemas.openxmlformats.org/officeDocument/2006/relationships/tags" Target="../tags/tag5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8.xml" /><Relationship Id="rId11" Type="http://schemas.openxmlformats.org/officeDocument/2006/relationships/tags" Target="../tags/tag549.xml" /><Relationship Id="rId12" Type="http://schemas.openxmlformats.org/officeDocument/2006/relationships/tags" Target="../tags/tag550.xml" /><Relationship Id="rId13" Type="http://schemas.openxmlformats.org/officeDocument/2006/relationships/tags" Target="../tags/tag551.xml" /><Relationship Id="rId14" Type="http://schemas.openxmlformats.org/officeDocument/2006/relationships/tags" Target="../tags/tag552.xml" /><Relationship Id="rId15" Type="http://schemas.openxmlformats.org/officeDocument/2006/relationships/tags" Target="../tags/tag553.xml" /><Relationship Id="rId16" Type="http://schemas.openxmlformats.org/officeDocument/2006/relationships/tags" Target="../tags/tag554.xml" /><Relationship Id="rId17" Type="http://schemas.openxmlformats.org/officeDocument/2006/relationships/tags" Target="../tags/tag555.xml" /><Relationship Id="rId18" Type="http://schemas.openxmlformats.org/officeDocument/2006/relationships/tags" Target="../tags/tag556.xml" /><Relationship Id="rId19" Type="http://schemas.openxmlformats.org/officeDocument/2006/relationships/tags" Target="../tags/tag557.xml" /><Relationship Id="rId2" Type="http://schemas.openxmlformats.org/officeDocument/2006/relationships/tags" Target="../tags/tag540.xml" /><Relationship Id="rId20" Type="http://schemas.openxmlformats.org/officeDocument/2006/relationships/tags" Target="../tags/tag558.xml" /><Relationship Id="rId21" Type="http://schemas.openxmlformats.org/officeDocument/2006/relationships/tags" Target="../tags/tag559.xml" /><Relationship Id="rId3" Type="http://schemas.openxmlformats.org/officeDocument/2006/relationships/tags" Target="../tags/tag541.xml" /><Relationship Id="rId4" Type="http://schemas.openxmlformats.org/officeDocument/2006/relationships/tags" Target="../tags/tag542.xml" /><Relationship Id="rId5" Type="http://schemas.openxmlformats.org/officeDocument/2006/relationships/tags" Target="../tags/tag543.xml" /><Relationship Id="rId6" Type="http://schemas.openxmlformats.org/officeDocument/2006/relationships/tags" Target="../tags/tag544.xml" /><Relationship Id="rId7" Type="http://schemas.openxmlformats.org/officeDocument/2006/relationships/tags" Target="../tags/tag545.xml" /><Relationship Id="rId8" Type="http://schemas.openxmlformats.org/officeDocument/2006/relationships/tags" Target="../tags/tag546.xml" /><Relationship Id="rId9" Type="http://schemas.openxmlformats.org/officeDocument/2006/relationships/tags" Target="../tags/tag5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001031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盆底功能障碍性疾病课件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小无名,A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盆底功能障碍性疾病概述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盆底功能障碍性疾病的治疗方法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盆底功能障碍性疾病的预防和康复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盆底功能障碍性疾病的护理和家庭支持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盆底功能障碍性疾病的科研进展和未来展望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盆底功能障碍性疾病概述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1050728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30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3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734" name="正文"/>
          <p:cNvSpPr txBox="1"/>
          <p:nvPr>
            <p:custDataLst>
              <p:tags r:id="rId5"/>
            </p:custDataLst>
          </p:nvPr>
        </p:nvSpPr>
        <p:spPr>
          <a:xfrm>
            <a:off x="1092440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盆底功能障碍性疾病的定义：指由于盆底支持结构的缺陷、损伤或功能障碍而导致的妇科、泌尿科或肠道等疾病。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36" name="标题"/>
          <p:cNvSpPr txBox="1"/>
          <p:nvPr>
            <p:custDataLst>
              <p:tags r:id="rId6"/>
            </p:custDataLst>
          </p:nvPr>
        </p:nvSpPr>
        <p:spPr>
          <a:xfrm>
            <a:off x="905170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738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40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4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744" name="正文"/>
          <p:cNvSpPr txBox="1"/>
          <p:nvPr>
            <p:custDataLst>
              <p:tags r:id="rId10"/>
            </p:custDataLst>
          </p:nvPr>
        </p:nvSpPr>
        <p:spPr>
          <a:xfrm>
            <a:off x="3839468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盆底功能障碍性疾病的分类：根据病因可分为神经源性、损伤性、先天性、炎症性等多种类型。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46" name="标题"/>
          <p:cNvSpPr txBox="1"/>
          <p:nvPr>
            <p:custDataLst>
              <p:tags r:id="rId11"/>
            </p:custDataLst>
          </p:nvPr>
        </p:nvSpPr>
        <p:spPr>
          <a:xfrm>
            <a:off x="3652199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748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50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5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754" name="正文"/>
          <p:cNvSpPr txBox="1"/>
          <p:nvPr>
            <p:custDataLst>
              <p:tags r:id="rId15"/>
            </p:custDataLst>
          </p:nvPr>
        </p:nvSpPr>
        <p:spPr>
          <a:xfrm>
            <a:off x="6586496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盆底功能障碍性疾病的症状：包括盆腔器官脱垂、尿失禁、便秘、性功能障碍等。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56" name="标题"/>
          <p:cNvSpPr txBox="1"/>
          <p:nvPr>
            <p:custDataLst>
              <p:tags r:id="rId16"/>
            </p:custDataLst>
          </p:nvPr>
        </p:nvSpPr>
        <p:spPr>
          <a:xfrm>
            <a:off x="6399227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758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0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764" name="正文"/>
          <p:cNvSpPr txBox="1"/>
          <p:nvPr>
            <p:custDataLst>
              <p:tags r:id="rId20"/>
            </p:custDataLst>
          </p:nvPr>
        </p:nvSpPr>
        <p:spPr>
          <a:xfrm>
            <a:off x="9333525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盆底功能障碍性疾病的影响：对患者的生活质量造成严重影响，如社交障碍、心理压力等。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66" name="标题"/>
          <p:cNvSpPr txBox="1"/>
          <p:nvPr>
            <p:custDataLst>
              <p:tags r:id="rId21"/>
            </p:custDataLst>
          </p:nvPr>
        </p:nvSpPr>
        <p:spPr>
          <a:xfrm>
            <a:off x="9146876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8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病因和病理机制</a:t>
            </a:r>
            <a:endParaRPr lang="zh-CN" altLang="en-US"/>
          </a:p>
        </p:txBody>
      </p:sp>
      <p:sp>
        <p:nvSpPr>
          <p:cNvPr id="1050812" name="对角圆角矩形 52"/>
          <p:cNvSpPr/>
          <p:nvPr>
            <p:custDataLst>
              <p:tags r:id="rId2"/>
            </p:custDataLst>
          </p:nvPr>
        </p:nvSpPr>
        <p:spPr>
          <a:xfrm>
            <a:off x="838200" y="2503575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4" name="对角圆角矩形 53"/>
          <p:cNvSpPr/>
          <p:nvPr>
            <p:custDataLst>
              <p:tags r:id="rId3"/>
            </p:custDataLst>
          </p:nvPr>
        </p:nvSpPr>
        <p:spPr>
          <a:xfrm>
            <a:off x="838200" y="2342143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6" name="直角三角形 54"/>
          <p:cNvSpPr/>
          <p:nvPr>
            <p:custDataLst>
              <p:tags r:id="rId4"/>
            </p:custDataLst>
          </p:nvPr>
        </p:nvSpPr>
        <p:spPr>
          <a:xfrm>
            <a:off x="1489409" y="2342753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8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546827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9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病因：盆底肌肉和神经损伤、遗传因素、年龄因素等</a:t>
            </a:r>
            <a:endParaRPr lang="zh-CN" altLang="en-US" sz="19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20" name="对角圆角矩形 5"/>
          <p:cNvSpPr/>
          <p:nvPr>
            <p:custDataLst>
              <p:tags r:id="rId6"/>
            </p:custDataLst>
          </p:nvPr>
        </p:nvSpPr>
        <p:spPr>
          <a:xfrm>
            <a:off x="838200" y="4050883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22" name="对角圆角矩形 6"/>
          <p:cNvSpPr/>
          <p:nvPr>
            <p:custDataLst>
              <p:tags r:id="rId7"/>
            </p:custDataLst>
          </p:nvPr>
        </p:nvSpPr>
        <p:spPr>
          <a:xfrm>
            <a:off x="838200" y="3889451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24" name="直角三角形 7"/>
          <p:cNvSpPr/>
          <p:nvPr>
            <p:custDataLst>
              <p:tags r:id="rId8"/>
            </p:custDataLst>
          </p:nvPr>
        </p:nvSpPr>
        <p:spPr>
          <a:xfrm>
            <a:off x="1489409" y="3890669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26" name="文本框 8"/>
          <p:cNvSpPr txBox="1"/>
          <p:nvPr>
            <p:custDataLst>
              <p:tags r:id="rId9"/>
            </p:custDataLst>
          </p:nvPr>
        </p:nvSpPr>
        <p:spPr>
          <a:xfrm>
            <a:off x="1531443" y="4102663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病理机制：盆底肌肉和结缔组织的退行性变、神经传导异常、盆底血液循环障碍等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临床表现和诊断标准</a:t>
            </a:r>
            <a:endParaRPr lang="zh-CN" altLang="en-US"/>
          </a:p>
        </p:txBody>
      </p:sp>
      <p:sp>
        <p:nvSpPr>
          <p:cNvPr id="105087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辅助检查：辅助检查包括尿流动力学检查、超声检查和盆腔MRI等。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临床表现：盆底功能障碍性疾病的症状包括盆腔器官脱垂、尿失禁、性功能障碍等。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诊断标准：医生通常根据患者的症状、体格检查和必要的辅助检查来诊断盆底功能障碍性疾病。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9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0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0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疾病分型：盆底功能障碍性疾病可以分为轻度、中度和重度，不同程度的盆底功能障碍需要不同的治疗方案。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4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盆底功能障碍性疾病的治疗方法</a:t>
            </a:r>
            <a:endParaRPr lang="zh-CN" altLang="en-US"/>
          </a:p>
        </p:txBody>
      </p:sp>
      <p:sp>
        <p:nvSpPr>
          <p:cNvPr id="105094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51270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2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4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药物治疗是盆底功能障碍性疾病的常用治疗方法之一，主要通过口服药物、局部用药等方式进行治疗。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76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8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0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药物治疗的目的是缓解症状、改善生活质量，常用的药物包括抗生素、抗炎药、镇痛药等。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82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4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6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药物治疗需要遵循医生的指导，根据患者的具体情况制定个性化的治疗方案，同时需要注意药物的副作用和不良反应。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88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90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92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药物治疗的效果因个体差异而异，对于一些严重的盆底功能障碍性疾病，药物治疗可能无法达到理想的效果，需要结合其他治疗方法进行治疗。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物理治疗</a:t>
            </a:r>
            <a:endParaRPr lang="zh-CN" altLang="en-US"/>
          </a:p>
        </p:txBody>
      </p:sp>
      <p:sp>
        <p:nvSpPr>
          <p:cNvPr id="1051338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0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2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4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生物反馈治疗：借助生物反馈技术，使患者了解盆底肌肉的活动状态，学会控制盆底肌肉的收缩与放松。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6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8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0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2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盆底肌肉锻炼：通过特定的锻炼动作来增强盆底肌肉的张力，改善盆底功能。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4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6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0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电刺激疗法：利用电流刺激盆底肌肉，使其被动收缩，改善盆底血液循环。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2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4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6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8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磁疗：利用磁场作用于盆底肌肉，促进盆底血液循环，缓解盆底疼痛等症状。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手术治疗</a:t>
            </a:r>
            <a:endParaRPr lang="zh-CN" altLang="en-US"/>
          </a:p>
        </p:txBody>
      </p:sp>
      <p:sp>
        <p:nvSpPr>
          <p:cNvPr id="105141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1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1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2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2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4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4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4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5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手术目的：修复盆底肌肉和神经，改善盆底功能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术后护理：定期复查，遵循医生指导进行康复训练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手术方法：根据具体情况选择合适的手术方式，如盆底重建术、神经修复术等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手术适应症：严重的盆底功能障碍性疾病，药物治疗无效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其他治疗方法</a:t>
            </a:r>
            <a:endParaRPr lang="zh-CN" altLang="en-US"/>
          </a:p>
        </p:txBody>
      </p:sp>
      <p:sp>
        <p:nvSpPr>
          <p:cNvPr id="105150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电刺激治疗：通过电刺激来激活盆底肌肉，增强盆底肌肉的力量和弹性。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1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1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1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盆底肌肉锻炼：通过特定的锻炼来增强盆底肌肉的力量，改善盆底功能。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生物反馈治疗：利用生物反馈技术，帮助患者了解自己的盆底肌肉状态，从而进行针对性的锻炼和调整。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手术治疗：对于严重的盆底功能障碍性疾病，手术治疗是一种有效的治疗方法。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盆底功能障碍性疾病的预防和康复</a:t>
            </a:r>
            <a:endParaRPr lang="zh-CN" altLang="en-US"/>
          </a:p>
        </p:txBody>
      </p:sp>
      <p:sp>
        <p:nvSpPr>
          <p:cNvPr id="10515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预防措施</a:t>
            </a:r>
            <a:endParaRPr lang="zh-CN" altLang="en-US"/>
          </a:p>
        </p:txBody>
      </p:sp>
      <p:sp>
        <p:nvSpPr>
          <p:cNvPr id="10519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0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1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盆底肌肉锻炼：通过锻炼盆底肌肉，增强盆底肌肉的力量和弹性，预防盆底功能障碍性疾病的发生。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避免长时间久坐：长时间久坐会增加盆底肌肉的负担，容易引起盆底功能障碍性疾病。因此，应避免长时间久坐，适当起身活动。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定期进行盆底健康检查：定期进行盆底健康检查可以及早发现盆底功能障碍性疾病的迹象，及时采取有效的治疗措施。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健康的生活方式：保持健康的饮食、适当的运动和良好的睡眠，有助于预防盆底功能障碍性疾病的发生。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https://d.book118.com/816200103101010054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6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3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盆底功能障碍性疾病课件</vt:lpstr>
      <vt:lpstr>目录</vt:lpstr>
      <vt:lpstr>单击编辑章节标题</vt:lpstr>
      <vt:lpstr>盆底功能障碍性疾病概述</vt:lpstr>
      <vt:lpstr>定义和分类</vt:lpstr>
      <vt:lpstr>病因和病理机制</vt:lpstr>
      <vt:lpstr>临床表现和诊断标准</vt:lpstr>
      <vt:lpstr>盆底功能障碍性疾病的治疗方法</vt:lpstr>
      <vt:lpstr>药物治疗</vt:lpstr>
      <vt:lpstr>物理治疗</vt:lpstr>
      <vt:lpstr>手术治疗</vt:lpstr>
      <vt:lpstr>其他治疗方法</vt:lpstr>
      <vt:lpstr>盆底功能障碍性疾病的预防和康复</vt:lpstr>
      <vt:lpstr>预防措施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2024-09-21T10:48:05.600</cp:lastPrinted>
  <dcterms:created xsi:type="dcterms:W3CDTF">2024-09-21T02:48:05Z</dcterms:created>
  <dcterms:modified xsi:type="dcterms:W3CDTF">2024-09-21T02:48:08Z</dcterms:modified>
</cp:coreProperties>
</file>