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2A6224-6BFB-4183-AC87-D6817D1B36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BCEB91-CCE1-4131-AF8F-C7F8CC341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AC7D7D-821D-4D1E-89BD-55A30A6620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C99F15-BE1B-4CC1-88F3-82F9A9114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136B31-2B79-46A9-91CB-4CB072F9C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6ADE7F-2555-4785-9D5A-372971071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4DA84B-D262-431D-B202-2BEC6977B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21EC6-F6C8-4C26-A2F2-1913BFFBA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85708F-044D-46D8-857F-3F7B96A0C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FD66DA-6515-449B-A4AF-ABEF87EE8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BF333A-C9A9-4B49-A7CF-8251BC85C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emf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emf" /><Relationship Id="rId3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emf" /><Relationship Id="rId3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620205405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烧伤大面积护理PPT\n## 1.烧伤的基本概念与分类\n### 1.1烧伤的定义和原因\n### 1.2烧伤的分类及临床表现\n### 1.3烧伤的严重程度评估\n## 2.烧伤创面的处理与护理\n### 2.1烧伤创面的清洁与消毒\n### 2.2烧伤创面的药物应用\n### 2.3烧伤创面的包扎与固定\n## 3.烧伤患者的液体复苏与营养支持\n### 3.1烧伤患者的液体复苏原则\n### 3.2烧伤患者的液体复苏实施\n### 3.3烧伤患者的营养支持策略\n## 4.烧伤患者的疼痛管理\n### 4.1烧伤患者疼痛的原因与评估\n### 4.2烧伤患者疼痛的非药物管理\n### 4.3烧伤患者疼痛的药物管理\n## 5.烧伤患者的感染预防与控制\n### 5.1烧伤患者感染的原因与风险评估\n### 5.2烧伤患者感染的预防措施\n### 5.3烧伤患者感染的控制策略\n## 6.烧伤患者的功能康复与心理护理\n### 6.1烧伤患者的功能康复方法\n### 6.2烧伤患者的心理问题与干预\n### 6.3烧伤患者的社会支持与回归\n## 7.烧伤大面积护理的团队合作与沟通\n### 7.1烧伤护理团队的组织与协作\n### 7.2烧伤护理团队的信息沟通与共享\n### 7.3烧伤护理团队的质量管理与持续改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烧伤大面积护理PPT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烧伤的基本概念与分类</a:t>
            </a:r>
            <a:endParaRPr/>
          </a:p>
        </p:txBody>
      </p:sp>
      <p:sp>
        <p:nvSpPr>
          <p:cNvPr id="5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烧伤的定义和原因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9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烧伤是指由热力、电流、化学物质、放射性物质等引起的皮肤和组织损伤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热力烧伤：如火焰、高温液体、蒸汽等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电流烧伤：如触电、雷击等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化学物质烧伤：如酸、碱、有机物等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放射性物质烧伤：如放射性物质暴露等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烧伤的原因多种多样，预防烧伤需要提高安全意识，遵守操作规程</a:t>
            </a:r>
            <a:endParaRPr/>
          </a:p>
        </p:txBody>
      </p:sp>
      <p:pic>
        <p:nvPicPr>
          <p:cNvPr id="120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2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3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面积：轻度烧伤（≤9%）、中度烧伤（10%≤TBSA≤29%）、重度烧伤（≥30%TBSA）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深度：浅度烧伤（仅伤及表皮层）、中度烧伤（伤及真皮层，部分可达脂肪层）、深度烧伤（伤及肌肉、骨骼等深层组织）</a:t>
                </a:r>
                <a:endParaRPr/>
              </a:p>
            </p:txBody>
          </p:sp>
          <p:sp>
            <p:nvSpPr>
              <p:cNvPr id="13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烧伤的分类主要根据烧伤的面积和深度</a:t>
                </a:r>
                <a:endParaRPr/>
              </a:p>
            </p:txBody>
          </p:sp>
          <p:sp>
            <p:nvSpPr>
              <p:cNvPr id="13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3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皮肤红肿：烧伤部位皮肤潮红、肿胀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水疱：浅度烧伤常见水疱，中度烧伤可有水疱或无水疱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疼痛：烧伤部位疼痛敏感，尤其是浅度烧伤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渗出：烧伤部位皮肤渗出增多，严重烧伤可能导致脱水、电解质紊乱等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感染：烧伤部位容易感染，需密切观察</a:t>
                </a:r>
                <a:endParaRPr/>
              </a:p>
            </p:txBody>
          </p:sp>
          <p:sp>
            <p:nvSpPr>
              <p:cNvPr id="13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烧伤的临床表现包括皮肤红肿、水疱、疼痛、渗出、感染等</a:t>
                </a:r>
                <a:endParaRPr/>
              </a:p>
            </p:txBody>
          </p:sp>
          <p:sp>
            <p:nvSpPr>
              <p:cNvPr id="13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烧伤的分类及临床表现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烧伤的严重程度评估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4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烧伤严重程度评估主要依据烧伤面积、深度和部位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面积：轻度烧伤（≤9%）、中度烧伤（10%≤TBSA≤29%）、重度烧伤（≥30%TBSA）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深度：浅度烧伤（仅伤及表皮层）、中度烧伤（伤及真皮层，部分可达脂肪层）、深度烧伤（伤及肌肉、骨骼等深层组织）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部位：头面颈部、躯干、四肢等不同部位的烧伤影响程度不同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烧伤严重程度评估有助于制定合理的治疗和护理方案</a:t>
            </a:r>
            <a:endParaRPr/>
          </a:p>
        </p:txBody>
      </p:sp>
      <p:cxnSp>
        <p:nvCxnSpPr>
          <p:cNvPr id="14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4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烧伤创面的处理与护理</a:t>
            </a:r>
            <a:endParaRPr/>
          </a:p>
        </p:txBody>
      </p:sp>
      <p:sp>
        <p:nvSpPr>
          <p:cNvPr id="14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烧伤创面的清洁与消毒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5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烧伤创面的清洁与消毒是烧伤护理的重要环节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清洁：使用生理盐水或无菌水轻轻冲洗创面，去除污物和坏死组织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消毒：使用刺激性小、杀菌效果好的消毒剂，如碘伏、新洁尔灭等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频繁换药：根据创面情况，每天换药1-3次，保持创面清洁干燥</a:t>
            </a:r>
            <a:endParaRPr/>
          </a:p>
        </p:txBody>
      </p:sp>
      <p:cxnSp>
        <p:nvCxnSpPr>
          <p:cNvPr id="15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烧伤创面的药物应用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56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烧伤创面的药物治疗主要包括抗感染药物、促进创面愈合药物和止痛药物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抗感染药物：如抗生素，根据烧伤严重程度和感染风险选择合适的抗生素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促进创面愈合药物：如生长因子、烧伤膏等，有助于创面愈合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止痛药物：如非处方止痛药（如布洛芬、对乙酰氨基酚等）和处方止痛药（如吗啡、曲马多等），根据患者疼痛程度选择合适的止痛药物</a:t>
            </a:r>
            <a:endParaRPr/>
          </a:p>
        </p:txBody>
      </p:sp>
      <p:cxnSp>
        <p:nvCxnSpPr>
          <p:cNvPr id="157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烧伤创面的包扎与固定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1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烧伤创面的包扎与固定有助于保护创面、减少感染和促进愈合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包扎材料：使用无菌纱布、棉垫等，避免使用有刺激性或过敏性的材料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包扎方法：根据创面情况选择适当的包扎方法，如暴露疗法、半暴露疗法、包扎疗法等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固定方法：对于关节部位烧伤，可使用石膏、支具等固定，防止关节活动加重创面损伤</a:t>
            </a:r>
            <a:endParaRPr/>
          </a:p>
        </p:txBody>
      </p:sp>
      <p:pic>
        <p:nvPicPr>
          <p:cNvPr id="162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烧伤患者的液体复苏与营养支持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烧伤患者的液体复苏原则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烧伤患者的液体复苏是烧伤治疗的关键环节，旨在维持循环稳定和电解质平衡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烧伤后第一个24小时内补充晶体液：如生理盐水、乳酸钠林格液等，补充丢失的液体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烧伤后第二个24小时内补充胶体液：如血浆、白蛋白等，提高血浆胶体渗透压，减轻组织水肿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根据患者血流动力学、尿量和电解质情况调整液体复苏速度和量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烧伤患者的液体复苏实施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烧伤患者的液体复苏实施需要密切监测患者生命体征和实验室指标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生命体征：心率、血压、呼吸、尿量等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实验室指标：血常规、电解质、血气分析等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根据监测结果调整液体复苏方案和速度，避免液体过量或不足</a:t>
            </a:r>
            <a:endParaRPr/>
          </a:p>
        </p:txBody>
      </p:sp>
      <p:cxnSp>
        <p:nvCxnSpPr>
          <p:cNvPr id="18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烧伤患者的营养支持策略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烧伤患者的营养支持对患者康复至关重要，需制定合理的营养支持方案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早期营养支持：烧伤后24小时内开始营养支持，给予高蛋白、高热量、富含维生素和矿物质的饮食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肠内营养：对于不能口服或肠内吸收障碍的患者，可采用鼻饲或空肠造瘘给予肠内营养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肠外营养：对于严重烧伤、无法实施肠内营养的患者，可给予肠外营养支持，如静脉输液、静脉营养液等</a:t>
            </a:r>
            <a:endParaRPr/>
          </a:p>
        </p:txBody>
      </p:sp>
      <p:cxnSp>
        <p:nvCxnSpPr>
          <p:cNvPr id="2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烧伤患者的疼痛管理</a:t>
            </a:r>
            <a:endParaRPr/>
          </a:p>
        </p:txBody>
      </p:sp>
      <p:sp>
        <p:nvSpPr>
          <p:cNvPr id="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烧伤患者疼痛的原因与评估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3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烧伤患者疼痛的原因包括皮肤损伤、创面感染、炎症反应等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皮肤损伤：烧伤部位皮肤疼痛敏感，尤其是浅度烧伤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创面感染：烧伤部位感染可能导致疼痛加重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炎症反应：烧伤后炎症反应引起局部肿胀、疼痛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烧伤患者疼痛的评估可采用疼痛评分工具，如数字评分法（NRS）、视觉模拟评分法（VAS）等</a:t>
            </a:r>
            <a:endParaRPr/>
          </a:p>
        </p:txBody>
      </p:sp>
      <p:cxnSp>
        <p:nvCxnSpPr>
          <p:cNvPr id="3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https://d.book118.com/816202054054010051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烧伤大面积护理PPT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2024-09-17T01:07:22.051</cp:lastPrinted>
  <dcterms:created xsi:type="dcterms:W3CDTF">2024-09-16T17:07:22Z</dcterms:created>
  <dcterms:modified xsi:type="dcterms:W3CDTF">2024-09-16T17:07:23Z</dcterms:modified>
</cp:coreProperties>
</file>