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2C054-7290-41AB-9C86-B282BEE7C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A37D1-8331-4495-8661-ABB07E3F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90612-97A4-4F1B-9785-E267BEA1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62C2D-24B8-4DDA-ADCA-7BCC8E7A4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E9964-8A6D-4F19-A711-33D1DCD51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32650E-A090-4A06-A873-2E6A8C1E6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9D0C8C-6E32-488C-96C1-C574B7B2E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9352C-5D8B-43AB-8BA0-1E7BABAEF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3370E-F6FC-4AA4-8E95-020BAE06D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95450-3CC5-4E7F-976C-C7D903E9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AD75C-CC0F-471D-BD42-4E3D7263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021130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物业承接查验与物业公司风险管理体系建设培训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物业承接查验概述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物业公司风险识别与评估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物业承接查验中的风险管理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物业公司风险管理体系建设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物业承接查验与风险管理的案例分析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物业承接查验概述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确保物业项目符合规划设计及相关标准，明确物业服务企业与建设单位之间的责任，为后续的物业管理服务奠定基础。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物业承接查验是指物业服务企业在承接物业项目时，对物业共用部位、共用设施设备进行检查和验收的活动。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物业承接查验的定义与意义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《物业管理条例》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规定了物业服务企业的权利和义务，明确了物业承接查验的相关要求。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《物业服务收费管理办法》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规范了物业服务收费行为，为物业承接查验提供了经济依据。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如《建筑法》、《合同法》等，为物业承接查验提供了法律保障。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物业承接查验的法律法规依据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收集相关资料，制定查验计划，组建查验小组。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查验阶段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对物业共用部位、共用设施设备进行现场检查和验收，记录查验结果。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对查验中发现的问题进行分类处理，与建设单位协商解决方案。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报告与备案阶段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编制物业承接查验报告，向相关主管部门备案。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物业承接查验的流程与步骤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物业公司风险识别与评估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违反相关法律法规，如劳动法、环保法等，面临行政处罚和诉讼。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小区内存在安全隐患，如消防、电梯、治安等问题。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提供的物业服务未达到合同约定的标准，引发业主投诉和纠纷。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与业主、开发商等签订的合同存在不明确、不公平或执行难度大的条款。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物业费收缴困难，欠费、逃费现象严重。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物业公司面临的主要风险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与业主委员会、开发商等进行深入交流，了解潜在的风险和问题。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对小区内的公共设施、设备等进行实地检查，发现安全隐患和维修需求。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向业主、员工等发放问卷，收集关于物业服务质量和满意度的反馈。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对历史数据进行分析，如物业费收缴率、投诉率等，预测未来可能的风险。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分析风险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对收集到的信息进行整理和分析，识别出潜在的风险和问题。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根据风险的性质、影响程度、发生概率等因素，制定统一的风险评估标准。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收集信息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收集与风险相关的各种信息，包括历史数据、现场勘查结果、访谈记录等。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评估等级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根据风险评估标准，对识别出的风险进行等级划分，确定优先级。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制定措施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针对不同等级的风险，制定相应的应对措施和预案。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物业承接查验中的风险管理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648" b="464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通过对物业项目的全面调查和分析，识别可能存在的潜在风险，如设施老化、安全隐患、合同纠纷等。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风险分类与评估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对识别出的风险进行分类和评估，确定风险的性质、来源、可能性和影响程度。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制定风险清单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将识别出的风险汇总成清单，明确每个风险的详细信息，为后续的风险应对措施提供依据。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物业承接查验中的风险识别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风险应对措施的制定与实施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根据风险清单，制定相应的风险应对策略，如预防、减轻、转移和接受等。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实施风险控制措施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根据风险应对策略，制定具体的风险控制措施，如维修、更换、保险和应急计划等，并确保措施的有效实施。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监控风险控制效果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定期对风险控制措施的实施效果进行监控和评估，确保措施的有效性，并根据实际情况进行调整和改进。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https://d.book118.com/816202113002010054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2024-09-20T22:44:37.112</cp:lastPrinted>
  <dcterms:created xsi:type="dcterms:W3CDTF">2024-09-20T14:44:37Z</dcterms:created>
  <dcterms:modified xsi:type="dcterms:W3CDTF">2024-09-20T14:44:39Z</dcterms:modified>
</cp:coreProperties>
</file>